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diagrams/data2.xml" ContentType="application/vnd.openxmlformats-officedocument.drawingml.diagramData+xml"/>
  <Override PartName="/ppt/diagrams/colors5.xml" ContentType="application/vnd.openxmlformats-officedocument.drawingml.diagramColors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diagrams/colors1.xml" ContentType="application/vnd.openxmlformats-officedocument.drawingml.diagramColors+xml"/>
  <Default Extension="rels" ContentType="application/vnd.openxmlformats-package.relationships+xml"/>
  <Override PartName="/ppt/diagrams/layout4.xml" ContentType="application/vnd.openxmlformats-officedocument.drawingml.diagramLayout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diagrams/quickStyle4.xml" ContentType="application/vnd.openxmlformats-officedocument.drawingml.diagramStyle+xml"/>
  <Default Extension="jpeg" ContentType="image/jpeg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diagrams/drawing3.xml" ContentType="application/vnd.ms-office.drawingml.diagramDrawing+xml"/>
  <Override PartName="/ppt/tableStyles.xml" ContentType="application/vnd.openxmlformats-officedocument.presentationml.tableStyles+xml"/>
  <Override PartName="/ppt/diagrams/data3.xml" ContentType="application/vnd.openxmlformats-officedocument.drawingml.diagramData+xml"/>
  <Override PartName="/ppt/diagrams/colors6.xml" ContentType="application/vnd.openxmlformats-officedocument.drawingml.diagramColors+xml"/>
  <Override PartName="/ppt/slides/slide6.xml" ContentType="application/vnd.openxmlformats-officedocument.presentationml.slide+xml"/>
  <Override PartName="/ppt/diagrams/colors2.xml" ContentType="application/vnd.openxmlformats-officedocument.drawingml.diagramColors+xml"/>
  <Override PartName="/docProps/core.xml" ContentType="application/vnd.openxmlformats-package.core-properties+xml"/>
  <Override PartName="/ppt/diagrams/quickStyle5.xml" ContentType="application/vnd.openxmlformats-officedocument.drawingml.diagramStyle+xml"/>
  <Override PartName="/ppt/slideLayouts/slideLayout6.xml" ContentType="application/vnd.openxmlformats-officedocument.presentationml.slideLayout+xml"/>
  <Override PartName="/ppt/diagrams/layout5.xml" ContentType="application/vnd.openxmlformats-officedocument.drawingml.diagramLayout+xml"/>
  <Override PartName="/ppt/slides/slide2.xml" ContentType="application/vnd.openxmlformats-officedocument.presentationml.slide+xml"/>
  <Override PartName="/ppt/diagrams/quickStyle1.xml" ContentType="application/vnd.openxmlformats-officedocument.drawingml.diagramStyle+xml"/>
  <Override PartName="/ppt/slideLayouts/slideLayout2.xml" ContentType="application/vnd.openxmlformats-officedocument.presentationml.slideLayout+xml"/>
  <Override PartName="/ppt/diagrams/layout1.xml" ContentType="application/vnd.openxmlformats-officedocument.drawingml.diagramLayout+xml"/>
  <Override PartName="/ppt/diagrams/drawing4.xml" ContentType="application/vnd.ms-office.drawingml.diagramDrawing+xml"/>
  <Override PartName="/ppt/diagrams/data4.xml" ContentType="application/vnd.openxmlformats-officedocument.drawingml.diagramData+xml"/>
  <Override PartName="/ppt/diagrams/colors3.xml" ContentType="application/vnd.openxmlformats-officedocument.drawingml.diagramColors+xml"/>
  <Override PartName="/ppt/presentation.xml" ContentType="application/vnd.openxmlformats-officedocument.presentationml.presentation.main+xml"/>
  <Override PartName="/ppt/diagrams/layout6.xml" ContentType="application/vnd.openxmlformats-officedocument.drawingml.diagramLayout+xml"/>
  <Override PartName="/ppt/slideLayouts/slideLayout7.xml" ContentType="application/vnd.openxmlformats-officedocument.presentationml.slideLayout+xml"/>
  <Override PartName="/ppt/diagrams/quickStyle6.xml" ContentType="application/vnd.openxmlformats-officedocument.drawingml.diagramStyle+xml"/>
  <Override PartName="/ppt/slides/slide3.xml" ContentType="application/vnd.openxmlformats-officedocument.presentationml.slide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slideLayouts/slideLayout3.xml" ContentType="application/vnd.openxmlformats-officedocument.presentationml.slideLayout+xml"/>
  <Override PartName="/ppt/diagrams/drawing5.xml" ContentType="application/vnd.ms-office.drawingml.diagramDrawing+xml"/>
  <Override PartName="/ppt/diagrams/data5.xml" ContentType="application/vnd.openxmlformats-officedocument.drawingml.diagramData+xml"/>
  <Override PartName="/ppt/diagrams/drawing1.xml" ContentType="application/vnd.ms-office.drawingml.diagramDrawing+xml"/>
  <Override PartName="/ppt/diagrams/data1.xml" ContentType="application/vnd.openxmlformats-officedocument.drawingml.diagramData+xml"/>
  <Override PartName="/ppt/diagrams/colors4.xml" ContentType="application/vnd.openxmlformats-officedocument.drawingml.diagramColors+xml"/>
  <Override PartName="/ppt/presProps.xml" ContentType="application/vnd.openxmlformats-officedocument.presentationml.presProps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diagrams/quickStyle3.xml" ContentType="application/vnd.openxmlformats-officedocument.drawingml.diagramStyle+xml"/>
  <Override PartName="/ppt/slideLayouts/slideLayout4.xml" ContentType="application/vnd.openxmlformats-officedocument.presentationml.slideLayout+xml"/>
  <Override PartName="/ppt/diagrams/layout3.xml" ContentType="application/vnd.openxmlformats-officedocument.drawingml.diagram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diagrams/drawing6.xml" ContentType="application/vnd.ms-office.drawingml.diagramDrawing+xml"/>
  <Override PartName="/ppt/viewProps.xml" ContentType="application/vnd.openxmlformats-officedocument.presentationml.viewProps+xml"/>
  <Default Extension="bin" ContentType="application/vnd.openxmlformats-officedocument.presentationml.printerSettings"/>
  <Override PartName="/ppt/diagrams/data6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0" r:id="rId4"/>
    <p:sldId id="261" r:id="rId5"/>
    <p:sldId id="258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664" y="-10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4173E6-E272-4A70-924E-63D2AA195037}" type="doc">
      <dgm:prSet loTypeId="urn:microsoft.com/office/officeart/2005/8/layout/vList6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F0357AC-B037-41DF-B3B2-1321A64CE3CD}">
      <dgm:prSet phldrT="[Text]"/>
      <dgm:spPr/>
      <dgm:t>
        <a:bodyPr/>
        <a:lstStyle/>
        <a:p>
          <a:r>
            <a:rPr lang="en-US" dirty="0" smtClean="0"/>
            <a:t>Research Report</a:t>
          </a:r>
          <a:br>
            <a:rPr lang="en-US" dirty="0" smtClean="0"/>
          </a:br>
          <a:r>
            <a:rPr lang="en-US" dirty="0" smtClean="0"/>
            <a:t>Narrative</a:t>
          </a:r>
          <a:br>
            <a:rPr lang="en-US" dirty="0" smtClean="0"/>
          </a:br>
          <a:r>
            <a:rPr lang="en-US" dirty="0" smtClean="0"/>
            <a:t>Letter</a:t>
          </a:r>
          <a:br>
            <a:rPr lang="en-US" dirty="0" smtClean="0"/>
          </a:br>
          <a:r>
            <a:rPr lang="en-US" dirty="0" smtClean="0"/>
            <a:t>Proposal</a:t>
          </a:r>
          <a:br>
            <a:rPr lang="en-US" dirty="0" smtClean="0"/>
          </a:br>
          <a:r>
            <a:rPr lang="en-US" dirty="0" smtClean="0"/>
            <a:t>Brief</a:t>
          </a:r>
          <a:br>
            <a:rPr lang="en-US" dirty="0" smtClean="0"/>
          </a:br>
          <a:r>
            <a:rPr lang="en-US" dirty="0" smtClean="0"/>
            <a:t>Poem</a:t>
          </a:r>
          <a:br>
            <a:rPr lang="en-US" dirty="0" smtClean="0"/>
          </a:br>
          <a:r>
            <a:rPr lang="en-US" dirty="0" smtClean="0"/>
            <a:t>Poster</a:t>
          </a:r>
          <a:br>
            <a:rPr lang="en-US" dirty="0" smtClean="0"/>
          </a:br>
          <a:r>
            <a:rPr lang="en-US" dirty="0" smtClean="0"/>
            <a:t>Movie Script</a:t>
          </a:r>
          <a:br>
            <a:rPr lang="en-US" dirty="0" smtClean="0"/>
          </a:br>
          <a:r>
            <a:rPr lang="en-US" dirty="0" smtClean="0"/>
            <a:t>Outline</a:t>
          </a:r>
        </a:p>
      </dgm:t>
    </dgm:pt>
    <dgm:pt modelId="{B7B0A8CA-AA82-46F1-BE22-57DD1F7D6EF2}" type="parTrans" cxnId="{BDB792DA-3966-4496-BA71-E99BE5AC9532}">
      <dgm:prSet/>
      <dgm:spPr/>
      <dgm:t>
        <a:bodyPr/>
        <a:lstStyle/>
        <a:p>
          <a:endParaRPr lang="en-US"/>
        </a:p>
      </dgm:t>
    </dgm:pt>
    <dgm:pt modelId="{BA906B17-940D-46CA-83A0-B6EE9E37FC43}" type="sibTrans" cxnId="{BDB792DA-3966-4496-BA71-E99BE5AC9532}">
      <dgm:prSet/>
      <dgm:spPr/>
      <dgm:t>
        <a:bodyPr/>
        <a:lstStyle/>
        <a:p>
          <a:endParaRPr lang="en-US"/>
        </a:p>
      </dgm:t>
    </dgm:pt>
    <dgm:pt modelId="{4A438362-ED04-40C2-AA06-6DE0237A2CB2}">
      <dgm:prSet phldrT="[Text]"/>
      <dgm:spPr/>
      <dgm:t>
        <a:bodyPr/>
        <a:lstStyle/>
        <a:p>
          <a:endParaRPr lang="en-US" dirty="0"/>
        </a:p>
      </dgm:t>
    </dgm:pt>
    <dgm:pt modelId="{1D03CD83-22DD-47C0-B256-75E4368DDB6B}" type="parTrans" cxnId="{EB72F255-A265-4B80-A968-38BD2D130AC6}">
      <dgm:prSet/>
      <dgm:spPr/>
      <dgm:t>
        <a:bodyPr/>
        <a:lstStyle/>
        <a:p>
          <a:endParaRPr lang="en-US"/>
        </a:p>
      </dgm:t>
    </dgm:pt>
    <dgm:pt modelId="{B8DCB7A0-08AE-4E96-9B32-4BD94D2A6919}" type="sibTrans" cxnId="{EB72F255-A265-4B80-A968-38BD2D130AC6}">
      <dgm:prSet/>
      <dgm:spPr/>
      <dgm:t>
        <a:bodyPr/>
        <a:lstStyle/>
        <a:p>
          <a:endParaRPr lang="en-US"/>
        </a:p>
      </dgm:t>
    </dgm:pt>
    <dgm:pt modelId="{0AA39F0F-A48E-4DDD-8823-97D389991E9F}">
      <dgm:prSet phldrT="[Text]"/>
      <dgm:spPr/>
      <dgm:t>
        <a:bodyPr/>
        <a:lstStyle/>
        <a:p>
          <a:r>
            <a:rPr lang="en-US" dirty="0" smtClean="0"/>
            <a:t>Brochure</a:t>
          </a:r>
          <a:br>
            <a:rPr lang="en-US" dirty="0" smtClean="0"/>
          </a:br>
          <a:r>
            <a:rPr lang="en-US" dirty="0" smtClean="0"/>
            <a:t>Pamphlet</a:t>
          </a:r>
          <a:br>
            <a:rPr lang="en-US" dirty="0" smtClean="0"/>
          </a:br>
          <a:r>
            <a:rPr lang="en-US" dirty="0" smtClean="0"/>
            <a:t>Survey Questionnaire</a:t>
          </a:r>
          <a:br>
            <a:rPr lang="en-US" dirty="0" smtClean="0"/>
          </a:br>
          <a:r>
            <a:rPr lang="en-US" dirty="0" smtClean="0"/>
            <a:t>Autobiography</a:t>
          </a:r>
          <a:br>
            <a:rPr lang="en-US" dirty="0" smtClean="0"/>
          </a:br>
          <a:r>
            <a:rPr lang="en-US" dirty="0" smtClean="0"/>
            <a:t>Essay</a:t>
          </a:r>
          <a:br>
            <a:rPr lang="en-US" dirty="0" smtClean="0"/>
          </a:br>
          <a:r>
            <a:rPr lang="en-US" dirty="0" smtClean="0"/>
            <a:t>Book Review</a:t>
          </a:r>
          <a:br>
            <a:rPr lang="en-US" dirty="0" smtClean="0"/>
          </a:br>
          <a:r>
            <a:rPr lang="en-US" dirty="0" smtClean="0"/>
            <a:t>Report</a:t>
          </a:r>
          <a:br>
            <a:rPr lang="en-US" dirty="0" smtClean="0"/>
          </a:br>
          <a:r>
            <a:rPr lang="en-US" dirty="0" smtClean="0"/>
            <a:t>Editorial</a:t>
          </a:r>
          <a:br>
            <a:rPr lang="en-US" dirty="0" smtClean="0"/>
          </a:br>
          <a:endParaRPr lang="en-US" dirty="0" smtClean="0"/>
        </a:p>
      </dgm:t>
    </dgm:pt>
    <dgm:pt modelId="{D77191FB-B036-4D14-A78E-BE98B0547BFA}" type="parTrans" cxnId="{1EB5BE2F-7CA5-4EBA-8CC4-7648EBC6FA2F}">
      <dgm:prSet/>
      <dgm:spPr/>
      <dgm:t>
        <a:bodyPr/>
        <a:lstStyle/>
        <a:p>
          <a:endParaRPr lang="en-US"/>
        </a:p>
      </dgm:t>
    </dgm:pt>
    <dgm:pt modelId="{35F93E41-6F6F-4C17-B7F6-F773865DA2D0}" type="sibTrans" cxnId="{1EB5BE2F-7CA5-4EBA-8CC4-7648EBC6FA2F}">
      <dgm:prSet/>
      <dgm:spPr/>
      <dgm:t>
        <a:bodyPr/>
        <a:lstStyle/>
        <a:p>
          <a:endParaRPr lang="en-US"/>
        </a:p>
      </dgm:t>
    </dgm:pt>
    <dgm:pt modelId="{306A71DE-C569-4ED6-94FA-49EDE5374D40}">
      <dgm:prSet phldrT="[Text]"/>
      <dgm:spPr/>
      <dgm:t>
        <a:bodyPr/>
        <a:lstStyle/>
        <a:p>
          <a:endParaRPr lang="en-US" dirty="0"/>
        </a:p>
      </dgm:t>
    </dgm:pt>
    <dgm:pt modelId="{35366979-8DE2-4907-899E-09E763E7F45A}" type="parTrans" cxnId="{F6AD3D85-F678-437B-A5F1-B6F34EA7775E}">
      <dgm:prSet/>
      <dgm:spPr/>
      <dgm:t>
        <a:bodyPr/>
        <a:lstStyle/>
        <a:p>
          <a:endParaRPr lang="en-US"/>
        </a:p>
      </dgm:t>
    </dgm:pt>
    <dgm:pt modelId="{0E32878E-AB8D-4FAF-A7DC-8BCF09449E20}" type="sibTrans" cxnId="{F6AD3D85-F678-437B-A5F1-B6F34EA7775E}">
      <dgm:prSet/>
      <dgm:spPr/>
      <dgm:t>
        <a:bodyPr/>
        <a:lstStyle/>
        <a:p>
          <a:endParaRPr lang="en-US"/>
        </a:p>
      </dgm:t>
    </dgm:pt>
    <dgm:pt modelId="{13DEB014-E9F9-443B-99CB-44C51C87313A}" type="pres">
      <dgm:prSet presAssocID="{734173E6-E272-4A70-924E-63D2AA195037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4C4FD5AB-56BA-4772-8D6E-85C4478D2BBC}" type="pres">
      <dgm:prSet presAssocID="{6F0357AC-B037-41DF-B3B2-1321A64CE3CD}" presName="linNode" presStyleCnt="0"/>
      <dgm:spPr/>
    </dgm:pt>
    <dgm:pt modelId="{74617726-DE48-4232-B800-C4B5D17D9785}" type="pres">
      <dgm:prSet presAssocID="{6F0357AC-B037-41DF-B3B2-1321A64CE3CD}" presName="parentShp" presStyleLbl="node1" presStyleIdx="0" presStyleCnt="2" custScaleX="61503" custLinFactNeighborX="-113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301F0D-226C-4DAF-8981-41FBEA444CA2}" type="pres">
      <dgm:prSet presAssocID="{6F0357AC-B037-41DF-B3B2-1321A64CE3CD}" presName="childShp" presStyleLbl="bgAccFollowNode1" presStyleIdx="0" presStyleCnt="2" custScaleX="129885" custLinFactNeighborX="-18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FC3003-F34A-4320-B46B-53D3E090D840}" type="pres">
      <dgm:prSet presAssocID="{BA906B17-940D-46CA-83A0-B6EE9E37FC43}" presName="spacing" presStyleCnt="0"/>
      <dgm:spPr/>
    </dgm:pt>
    <dgm:pt modelId="{AE9AEDF9-4BC2-4744-93A4-9E0A03121EF6}" type="pres">
      <dgm:prSet presAssocID="{0AA39F0F-A48E-4DDD-8823-97D389991E9F}" presName="linNode" presStyleCnt="0"/>
      <dgm:spPr/>
    </dgm:pt>
    <dgm:pt modelId="{1C16B20C-9568-4C02-A037-19D14215BB33}" type="pres">
      <dgm:prSet presAssocID="{0AA39F0F-A48E-4DDD-8823-97D389991E9F}" presName="parentShp" presStyleLbl="node1" presStyleIdx="1" presStyleCnt="2" custScaleX="61503" custLinFactNeighborX="-113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C85622-7D39-40F8-9BC4-B0F3EF57B467}" type="pres">
      <dgm:prSet presAssocID="{0AA39F0F-A48E-4DDD-8823-97D389991E9F}" presName="childShp" presStyleLbl="bgAccFollowNode1" presStyleIdx="1" presStyleCnt="2" custScaleX="129885" custLinFactNeighborX="-18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DB792DA-3966-4496-BA71-E99BE5AC9532}" srcId="{734173E6-E272-4A70-924E-63D2AA195037}" destId="{6F0357AC-B037-41DF-B3B2-1321A64CE3CD}" srcOrd="0" destOrd="0" parTransId="{B7B0A8CA-AA82-46F1-BE22-57DD1F7D6EF2}" sibTransId="{BA906B17-940D-46CA-83A0-B6EE9E37FC43}"/>
    <dgm:cxn modelId="{D2F0B012-DEE6-4935-9D75-DE069E1C8271}" type="presOf" srcId="{0AA39F0F-A48E-4DDD-8823-97D389991E9F}" destId="{1C16B20C-9568-4C02-A037-19D14215BB33}" srcOrd="0" destOrd="0" presId="urn:microsoft.com/office/officeart/2005/8/layout/vList6"/>
    <dgm:cxn modelId="{83174C0C-491B-4A21-8D42-D4E9768D2313}" type="presOf" srcId="{4A438362-ED04-40C2-AA06-6DE0237A2CB2}" destId="{C3301F0D-226C-4DAF-8981-41FBEA444CA2}" srcOrd="0" destOrd="0" presId="urn:microsoft.com/office/officeart/2005/8/layout/vList6"/>
    <dgm:cxn modelId="{F6AD3D85-F678-437B-A5F1-B6F34EA7775E}" srcId="{0AA39F0F-A48E-4DDD-8823-97D389991E9F}" destId="{306A71DE-C569-4ED6-94FA-49EDE5374D40}" srcOrd="0" destOrd="0" parTransId="{35366979-8DE2-4907-899E-09E763E7F45A}" sibTransId="{0E32878E-AB8D-4FAF-A7DC-8BCF09449E20}"/>
    <dgm:cxn modelId="{75E4F7AE-F0A0-41DF-ADEF-3921DD6ADAFA}" type="presOf" srcId="{734173E6-E272-4A70-924E-63D2AA195037}" destId="{13DEB014-E9F9-443B-99CB-44C51C87313A}" srcOrd="0" destOrd="0" presId="urn:microsoft.com/office/officeart/2005/8/layout/vList6"/>
    <dgm:cxn modelId="{0A681BC3-B6D4-42B9-981F-69F706B0487D}" type="presOf" srcId="{306A71DE-C569-4ED6-94FA-49EDE5374D40}" destId="{5BC85622-7D39-40F8-9BC4-B0F3EF57B467}" srcOrd="0" destOrd="0" presId="urn:microsoft.com/office/officeart/2005/8/layout/vList6"/>
    <dgm:cxn modelId="{EB72F255-A265-4B80-A968-38BD2D130AC6}" srcId="{6F0357AC-B037-41DF-B3B2-1321A64CE3CD}" destId="{4A438362-ED04-40C2-AA06-6DE0237A2CB2}" srcOrd="0" destOrd="0" parTransId="{1D03CD83-22DD-47C0-B256-75E4368DDB6B}" sibTransId="{B8DCB7A0-08AE-4E96-9B32-4BD94D2A6919}"/>
    <dgm:cxn modelId="{1EB5BE2F-7CA5-4EBA-8CC4-7648EBC6FA2F}" srcId="{734173E6-E272-4A70-924E-63D2AA195037}" destId="{0AA39F0F-A48E-4DDD-8823-97D389991E9F}" srcOrd="1" destOrd="0" parTransId="{D77191FB-B036-4D14-A78E-BE98B0547BFA}" sibTransId="{35F93E41-6F6F-4C17-B7F6-F773865DA2D0}"/>
    <dgm:cxn modelId="{05AE348F-E264-4399-9B6F-32C41E2EA315}" type="presOf" srcId="{6F0357AC-B037-41DF-B3B2-1321A64CE3CD}" destId="{74617726-DE48-4232-B800-C4B5D17D9785}" srcOrd="0" destOrd="0" presId="urn:microsoft.com/office/officeart/2005/8/layout/vList6"/>
    <dgm:cxn modelId="{4F4D30FC-D661-4DAF-90C5-9718F73F788B}" type="presParOf" srcId="{13DEB014-E9F9-443B-99CB-44C51C87313A}" destId="{4C4FD5AB-56BA-4772-8D6E-85C4478D2BBC}" srcOrd="0" destOrd="0" presId="urn:microsoft.com/office/officeart/2005/8/layout/vList6"/>
    <dgm:cxn modelId="{420D7733-FACC-40B8-81BD-0BC3BF9DC1B6}" type="presParOf" srcId="{4C4FD5AB-56BA-4772-8D6E-85C4478D2BBC}" destId="{74617726-DE48-4232-B800-C4B5D17D9785}" srcOrd="0" destOrd="0" presId="urn:microsoft.com/office/officeart/2005/8/layout/vList6"/>
    <dgm:cxn modelId="{23EB83C5-B6DF-40CB-85B5-5CB7695444FA}" type="presParOf" srcId="{4C4FD5AB-56BA-4772-8D6E-85C4478D2BBC}" destId="{C3301F0D-226C-4DAF-8981-41FBEA444CA2}" srcOrd="1" destOrd="0" presId="urn:microsoft.com/office/officeart/2005/8/layout/vList6"/>
    <dgm:cxn modelId="{39966E8D-7793-4B13-BE7B-2BFA8DF4AAE9}" type="presParOf" srcId="{13DEB014-E9F9-443B-99CB-44C51C87313A}" destId="{80FC3003-F34A-4320-B46B-53D3E090D840}" srcOrd="1" destOrd="0" presId="urn:microsoft.com/office/officeart/2005/8/layout/vList6"/>
    <dgm:cxn modelId="{28EB6E2D-423E-4B2F-91DF-FE8805AFEC88}" type="presParOf" srcId="{13DEB014-E9F9-443B-99CB-44C51C87313A}" destId="{AE9AEDF9-4BC2-4744-93A4-9E0A03121EF6}" srcOrd="2" destOrd="0" presId="urn:microsoft.com/office/officeart/2005/8/layout/vList6"/>
    <dgm:cxn modelId="{ADE61B7F-A603-459F-9142-43A2928E7CE0}" type="presParOf" srcId="{AE9AEDF9-4BC2-4744-93A4-9E0A03121EF6}" destId="{1C16B20C-9568-4C02-A037-19D14215BB33}" srcOrd="0" destOrd="0" presId="urn:microsoft.com/office/officeart/2005/8/layout/vList6"/>
    <dgm:cxn modelId="{DFCF2A3B-2368-49F2-8324-E7FA0291D2FC}" type="presParOf" srcId="{AE9AEDF9-4BC2-4744-93A4-9E0A03121EF6}" destId="{5BC85622-7D39-40F8-9BC4-B0F3EF57B467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4173E6-E272-4A70-924E-63D2AA195037}" type="doc">
      <dgm:prSet loTypeId="urn:microsoft.com/office/officeart/2005/8/layout/vList6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F0357AC-B037-41DF-B3B2-1321A64CE3CD}">
      <dgm:prSet phldrT="[Text]"/>
      <dgm:spPr/>
      <dgm:t>
        <a:bodyPr/>
        <a:lstStyle/>
        <a:p>
          <a:r>
            <a:rPr lang="en-US" dirty="0" smtClean="0"/>
            <a:t>Speech </a:t>
          </a:r>
          <a:br>
            <a:rPr lang="en-US" dirty="0" smtClean="0"/>
          </a:br>
          <a:r>
            <a:rPr lang="en-US" dirty="0" smtClean="0"/>
            <a:t>Debate</a:t>
          </a:r>
          <a:br>
            <a:rPr lang="en-US" dirty="0" smtClean="0"/>
          </a:br>
          <a:r>
            <a:rPr lang="en-US" dirty="0" smtClean="0"/>
            <a:t>Play</a:t>
          </a:r>
          <a:br>
            <a:rPr lang="en-US" dirty="0" smtClean="0"/>
          </a:br>
          <a:r>
            <a:rPr lang="en-US" dirty="0" smtClean="0"/>
            <a:t>Song</a:t>
          </a:r>
          <a:br>
            <a:rPr lang="en-US" dirty="0" smtClean="0"/>
          </a:br>
          <a:r>
            <a:rPr lang="en-US" dirty="0" smtClean="0"/>
            <a:t>Lyrics</a:t>
          </a:r>
          <a:br>
            <a:rPr lang="en-US" dirty="0" smtClean="0"/>
          </a:br>
          <a:r>
            <a:rPr lang="en-US" dirty="0" smtClean="0"/>
            <a:t>Musical Piece</a:t>
          </a:r>
          <a:br>
            <a:rPr lang="en-US" dirty="0" smtClean="0"/>
          </a:br>
          <a:r>
            <a:rPr lang="en-US" dirty="0" smtClean="0"/>
            <a:t>Oral Report</a:t>
          </a:r>
          <a:br>
            <a:rPr lang="en-US" dirty="0" smtClean="0"/>
          </a:br>
          <a:r>
            <a:rPr lang="en-US" dirty="0" smtClean="0"/>
            <a:t>Dramatic reenactment</a:t>
          </a:r>
        </a:p>
      </dgm:t>
    </dgm:pt>
    <dgm:pt modelId="{B7B0A8CA-AA82-46F1-BE22-57DD1F7D6EF2}" type="parTrans" cxnId="{BDB792DA-3966-4496-BA71-E99BE5AC9532}">
      <dgm:prSet/>
      <dgm:spPr/>
      <dgm:t>
        <a:bodyPr/>
        <a:lstStyle/>
        <a:p>
          <a:endParaRPr lang="en-US"/>
        </a:p>
      </dgm:t>
    </dgm:pt>
    <dgm:pt modelId="{BA906B17-940D-46CA-83A0-B6EE9E37FC43}" type="sibTrans" cxnId="{BDB792DA-3966-4496-BA71-E99BE5AC9532}">
      <dgm:prSet/>
      <dgm:spPr/>
      <dgm:t>
        <a:bodyPr/>
        <a:lstStyle/>
        <a:p>
          <a:endParaRPr lang="en-US"/>
        </a:p>
      </dgm:t>
    </dgm:pt>
    <dgm:pt modelId="{4A438362-ED04-40C2-AA06-6DE0237A2CB2}">
      <dgm:prSet phldrT="[Text]"/>
      <dgm:spPr/>
      <dgm:t>
        <a:bodyPr/>
        <a:lstStyle/>
        <a:p>
          <a:endParaRPr lang="en-US" dirty="0"/>
        </a:p>
      </dgm:t>
    </dgm:pt>
    <dgm:pt modelId="{1D03CD83-22DD-47C0-B256-75E4368DDB6B}" type="parTrans" cxnId="{EB72F255-A265-4B80-A968-38BD2D130AC6}">
      <dgm:prSet/>
      <dgm:spPr/>
      <dgm:t>
        <a:bodyPr/>
        <a:lstStyle/>
        <a:p>
          <a:endParaRPr lang="en-US"/>
        </a:p>
      </dgm:t>
    </dgm:pt>
    <dgm:pt modelId="{B8DCB7A0-08AE-4E96-9B32-4BD94D2A6919}" type="sibTrans" cxnId="{EB72F255-A265-4B80-A968-38BD2D130AC6}">
      <dgm:prSet/>
      <dgm:spPr/>
      <dgm:t>
        <a:bodyPr/>
        <a:lstStyle/>
        <a:p>
          <a:endParaRPr lang="en-US"/>
        </a:p>
      </dgm:t>
    </dgm:pt>
    <dgm:pt modelId="{0AA39F0F-A48E-4DDD-8823-97D389991E9F}">
      <dgm:prSet phldrT="[Text]"/>
      <dgm:spPr/>
      <dgm:t>
        <a:bodyPr/>
        <a:lstStyle/>
        <a:p>
          <a:r>
            <a:rPr lang="en-US" dirty="0" smtClean="0"/>
            <a:t>Panel Discussion</a:t>
          </a:r>
          <a:br>
            <a:rPr lang="en-US" dirty="0" smtClean="0"/>
          </a:br>
          <a:r>
            <a:rPr lang="en-US" dirty="0" smtClean="0"/>
            <a:t>Newscast</a:t>
          </a:r>
          <a:br>
            <a:rPr lang="en-US" dirty="0" smtClean="0"/>
          </a:br>
          <a:r>
            <a:rPr lang="en-US" dirty="0" smtClean="0"/>
            <a:t>Skit</a:t>
          </a:r>
          <a:br>
            <a:rPr lang="en-US" dirty="0" smtClean="0"/>
          </a:br>
          <a:r>
            <a:rPr lang="en-US" dirty="0" smtClean="0"/>
            <a:t>Discussion</a:t>
          </a:r>
          <a:br>
            <a:rPr lang="en-US" dirty="0" smtClean="0"/>
          </a:br>
          <a:r>
            <a:rPr lang="en-US" dirty="0" smtClean="0"/>
            <a:t>Dance</a:t>
          </a:r>
          <a:br>
            <a:rPr lang="en-US" dirty="0" smtClean="0"/>
          </a:br>
          <a:r>
            <a:rPr lang="en-US" dirty="0" smtClean="0"/>
            <a:t>Proposal</a:t>
          </a:r>
          <a:br>
            <a:rPr lang="en-US" dirty="0" smtClean="0"/>
          </a:br>
          <a:r>
            <a:rPr lang="en-US" dirty="0" smtClean="0"/>
            <a:t>Data Display</a:t>
          </a:r>
          <a:br>
            <a:rPr lang="en-US" dirty="0" smtClean="0"/>
          </a:br>
          <a:r>
            <a:rPr lang="en-US" dirty="0" smtClean="0"/>
            <a:t>Exhibition of Products</a:t>
          </a:r>
          <a:br>
            <a:rPr lang="en-US" dirty="0" smtClean="0"/>
          </a:br>
          <a:endParaRPr lang="en-US" dirty="0" smtClean="0"/>
        </a:p>
      </dgm:t>
    </dgm:pt>
    <dgm:pt modelId="{D77191FB-B036-4D14-A78E-BE98B0547BFA}" type="parTrans" cxnId="{1EB5BE2F-7CA5-4EBA-8CC4-7648EBC6FA2F}">
      <dgm:prSet/>
      <dgm:spPr/>
      <dgm:t>
        <a:bodyPr/>
        <a:lstStyle/>
        <a:p>
          <a:endParaRPr lang="en-US"/>
        </a:p>
      </dgm:t>
    </dgm:pt>
    <dgm:pt modelId="{35F93E41-6F6F-4C17-B7F6-F773865DA2D0}" type="sibTrans" cxnId="{1EB5BE2F-7CA5-4EBA-8CC4-7648EBC6FA2F}">
      <dgm:prSet/>
      <dgm:spPr/>
      <dgm:t>
        <a:bodyPr/>
        <a:lstStyle/>
        <a:p>
          <a:endParaRPr lang="en-US"/>
        </a:p>
      </dgm:t>
    </dgm:pt>
    <dgm:pt modelId="{306A71DE-C569-4ED6-94FA-49EDE5374D40}">
      <dgm:prSet phldrT="[Text]"/>
      <dgm:spPr/>
      <dgm:t>
        <a:bodyPr/>
        <a:lstStyle/>
        <a:p>
          <a:endParaRPr lang="en-US" dirty="0"/>
        </a:p>
      </dgm:t>
    </dgm:pt>
    <dgm:pt modelId="{35366979-8DE2-4907-899E-09E763E7F45A}" type="parTrans" cxnId="{F6AD3D85-F678-437B-A5F1-B6F34EA7775E}">
      <dgm:prSet/>
      <dgm:spPr/>
      <dgm:t>
        <a:bodyPr/>
        <a:lstStyle/>
        <a:p>
          <a:endParaRPr lang="en-US"/>
        </a:p>
      </dgm:t>
    </dgm:pt>
    <dgm:pt modelId="{0E32878E-AB8D-4FAF-A7DC-8BCF09449E20}" type="sibTrans" cxnId="{F6AD3D85-F678-437B-A5F1-B6F34EA7775E}">
      <dgm:prSet/>
      <dgm:spPr/>
      <dgm:t>
        <a:bodyPr/>
        <a:lstStyle/>
        <a:p>
          <a:endParaRPr lang="en-US"/>
        </a:p>
      </dgm:t>
    </dgm:pt>
    <dgm:pt modelId="{13DEB014-E9F9-443B-99CB-44C51C87313A}" type="pres">
      <dgm:prSet presAssocID="{734173E6-E272-4A70-924E-63D2AA195037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4C4FD5AB-56BA-4772-8D6E-85C4478D2BBC}" type="pres">
      <dgm:prSet presAssocID="{6F0357AC-B037-41DF-B3B2-1321A64CE3CD}" presName="linNode" presStyleCnt="0"/>
      <dgm:spPr/>
    </dgm:pt>
    <dgm:pt modelId="{74617726-DE48-4232-B800-C4B5D17D9785}" type="pres">
      <dgm:prSet presAssocID="{6F0357AC-B037-41DF-B3B2-1321A64CE3CD}" presName="parentShp" presStyleLbl="node1" presStyleIdx="0" presStyleCnt="2" custScaleX="61503" custLinFactNeighborX="-113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301F0D-226C-4DAF-8981-41FBEA444CA2}" type="pres">
      <dgm:prSet presAssocID="{6F0357AC-B037-41DF-B3B2-1321A64CE3CD}" presName="childShp" presStyleLbl="bgAccFollowNode1" presStyleIdx="0" presStyleCnt="2" custScaleX="129885" custLinFactNeighborX="-18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FC3003-F34A-4320-B46B-53D3E090D840}" type="pres">
      <dgm:prSet presAssocID="{BA906B17-940D-46CA-83A0-B6EE9E37FC43}" presName="spacing" presStyleCnt="0"/>
      <dgm:spPr/>
    </dgm:pt>
    <dgm:pt modelId="{AE9AEDF9-4BC2-4744-93A4-9E0A03121EF6}" type="pres">
      <dgm:prSet presAssocID="{0AA39F0F-A48E-4DDD-8823-97D389991E9F}" presName="linNode" presStyleCnt="0"/>
      <dgm:spPr/>
    </dgm:pt>
    <dgm:pt modelId="{1C16B20C-9568-4C02-A037-19D14215BB33}" type="pres">
      <dgm:prSet presAssocID="{0AA39F0F-A48E-4DDD-8823-97D389991E9F}" presName="parentShp" presStyleLbl="node1" presStyleIdx="1" presStyleCnt="2" custScaleX="61503" custLinFactNeighborX="-113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C85622-7D39-40F8-9BC4-B0F3EF57B467}" type="pres">
      <dgm:prSet presAssocID="{0AA39F0F-A48E-4DDD-8823-97D389991E9F}" presName="childShp" presStyleLbl="bgAccFollowNode1" presStyleIdx="1" presStyleCnt="2" custScaleX="129885" custLinFactNeighborX="-18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DB792DA-3966-4496-BA71-E99BE5AC9532}" srcId="{734173E6-E272-4A70-924E-63D2AA195037}" destId="{6F0357AC-B037-41DF-B3B2-1321A64CE3CD}" srcOrd="0" destOrd="0" parTransId="{B7B0A8CA-AA82-46F1-BE22-57DD1F7D6EF2}" sibTransId="{BA906B17-940D-46CA-83A0-B6EE9E37FC43}"/>
    <dgm:cxn modelId="{F6AD3D85-F678-437B-A5F1-B6F34EA7775E}" srcId="{0AA39F0F-A48E-4DDD-8823-97D389991E9F}" destId="{306A71DE-C569-4ED6-94FA-49EDE5374D40}" srcOrd="0" destOrd="0" parTransId="{35366979-8DE2-4907-899E-09E763E7F45A}" sibTransId="{0E32878E-AB8D-4FAF-A7DC-8BCF09449E20}"/>
    <dgm:cxn modelId="{EF106EF3-9A8F-49A4-B630-F10B508DA1F3}" type="presOf" srcId="{306A71DE-C569-4ED6-94FA-49EDE5374D40}" destId="{5BC85622-7D39-40F8-9BC4-B0F3EF57B467}" srcOrd="0" destOrd="0" presId="urn:microsoft.com/office/officeart/2005/8/layout/vList6"/>
    <dgm:cxn modelId="{0102DCFF-4DEE-43D8-8394-63FF0DAF3147}" type="presOf" srcId="{0AA39F0F-A48E-4DDD-8823-97D389991E9F}" destId="{1C16B20C-9568-4C02-A037-19D14215BB33}" srcOrd="0" destOrd="0" presId="urn:microsoft.com/office/officeart/2005/8/layout/vList6"/>
    <dgm:cxn modelId="{EB72F255-A265-4B80-A968-38BD2D130AC6}" srcId="{6F0357AC-B037-41DF-B3B2-1321A64CE3CD}" destId="{4A438362-ED04-40C2-AA06-6DE0237A2CB2}" srcOrd="0" destOrd="0" parTransId="{1D03CD83-22DD-47C0-B256-75E4368DDB6B}" sibTransId="{B8DCB7A0-08AE-4E96-9B32-4BD94D2A6919}"/>
    <dgm:cxn modelId="{1EB5BE2F-7CA5-4EBA-8CC4-7648EBC6FA2F}" srcId="{734173E6-E272-4A70-924E-63D2AA195037}" destId="{0AA39F0F-A48E-4DDD-8823-97D389991E9F}" srcOrd="1" destOrd="0" parTransId="{D77191FB-B036-4D14-A78E-BE98B0547BFA}" sibTransId="{35F93E41-6F6F-4C17-B7F6-F773865DA2D0}"/>
    <dgm:cxn modelId="{C0AF14D9-0C24-491D-9A25-C31022CA09EB}" type="presOf" srcId="{6F0357AC-B037-41DF-B3B2-1321A64CE3CD}" destId="{74617726-DE48-4232-B800-C4B5D17D9785}" srcOrd="0" destOrd="0" presId="urn:microsoft.com/office/officeart/2005/8/layout/vList6"/>
    <dgm:cxn modelId="{77910D6E-DD4D-41B9-A43C-3659C4D0106B}" type="presOf" srcId="{734173E6-E272-4A70-924E-63D2AA195037}" destId="{13DEB014-E9F9-443B-99CB-44C51C87313A}" srcOrd="0" destOrd="0" presId="urn:microsoft.com/office/officeart/2005/8/layout/vList6"/>
    <dgm:cxn modelId="{CA289B72-25E5-433C-883E-DF0BEB13648B}" type="presOf" srcId="{4A438362-ED04-40C2-AA06-6DE0237A2CB2}" destId="{C3301F0D-226C-4DAF-8981-41FBEA444CA2}" srcOrd="0" destOrd="0" presId="urn:microsoft.com/office/officeart/2005/8/layout/vList6"/>
    <dgm:cxn modelId="{A741CE87-17E2-4895-B41C-99D25808F301}" type="presParOf" srcId="{13DEB014-E9F9-443B-99CB-44C51C87313A}" destId="{4C4FD5AB-56BA-4772-8D6E-85C4478D2BBC}" srcOrd="0" destOrd="0" presId="urn:microsoft.com/office/officeart/2005/8/layout/vList6"/>
    <dgm:cxn modelId="{591B55E2-B327-49A4-8B6C-0F3838FCCEE7}" type="presParOf" srcId="{4C4FD5AB-56BA-4772-8D6E-85C4478D2BBC}" destId="{74617726-DE48-4232-B800-C4B5D17D9785}" srcOrd="0" destOrd="0" presId="urn:microsoft.com/office/officeart/2005/8/layout/vList6"/>
    <dgm:cxn modelId="{E798073C-277F-44D7-B8BA-3084375D2AED}" type="presParOf" srcId="{4C4FD5AB-56BA-4772-8D6E-85C4478D2BBC}" destId="{C3301F0D-226C-4DAF-8981-41FBEA444CA2}" srcOrd="1" destOrd="0" presId="urn:microsoft.com/office/officeart/2005/8/layout/vList6"/>
    <dgm:cxn modelId="{82ABB33A-E559-4A8D-B91B-FC6EE4D94B5D}" type="presParOf" srcId="{13DEB014-E9F9-443B-99CB-44C51C87313A}" destId="{80FC3003-F34A-4320-B46B-53D3E090D840}" srcOrd="1" destOrd="0" presId="urn:microsoft.com/office/officeart/2005/8/layout/vList6"/>
    <dgm:cxn modelId="{3EE516FF-A4F3-4A41-96B1-37791BB7A868}" type="presParOf" srcId="{13DEB014-E9F9-443B-99CB-44C51C87313A}" destId="{AE9AEDF9-4BC2-4744-93A4-9E0A03121EF6}" srcOrd="2" destOrd="0" presId="urn:microsoft.com/office/officeart/2005/8/layout/vList6"/>
    <dgm:cxn modelId="{06AE053E-3B84-4753-9F49-C7F11C7118A6}" type="presParOf" srcId="{AE9AEDF9-4BC2-4744-93A4-9E0A03121EF6}" destId="{1C16B20C-9568-4C02-A037-19D14215BB33}" srcOrd="0" destOrd="0" presId="urn:microsoft.com/office/officeart/2005/8/layout/vList6"/>
    <dgm:cxn modelId="{55F422A1-7022-4733-97FE-878587D35409}" type="presParOf" srcId="{AE9AEDF9-4BC2-4744-93A4-9E0A03121EF6}" destId="{5BC85622-7D39-40F8-9BC4-B0F3EF57B467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34173E6-E272-4A70-924E-63D2AA195037}" type="doc">
      <dgm:prSet loTypeId="urn:microsoft.com/office/officeart/2005/8/layout/vList6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F0357AC-B037-41DF-B3B2-1321A64CE3CD}">
      <dgm:prSet phldrT="[Text]"/>
      <dgm:spPr/>
      <dgm:t>
        <a:bodyPr/>
        <a:lstStyle/>
        <a:p>
          <a:r>
            <a:rPr lang="en-US" dirty="0" smtClean="0"/>
            <a:t>Program</a:t>
          </a:r>
          <a:br>
            <a:rPr lang="en-US" dirty="0" smtClean="0"/>
          </a:br>
          <a:r>
            <a:rPr lang="en-US" dirty="0" smtClean="0"/>
            <a:t>Manual</a:t>
          </a:r>
          <a:br>
            <a:rPr lang="en-US" dirty="0" smtClean="0"/>
          </a:br>
          <a:r>
            <a:rPr lang="en-US" dirty="0" smtClean="0"/>
            <a:t>Working Model</a:t>
          </a:r>
          <a:br>
            <a:rPr lang="en-US" dirty="0" smtClean="0"/>
          </a:br>
          <a:r>
            <a:rPr lang="en-US" dirty="0" smtClean="0"/>
            <a:t>Proposal </a:t>
          </a:r>
        </a:p>
      </dgm:t>
    </dgm:pt>
    <dgm:pt modelId="{B7B0A8CA-AA82-46F1-BE22-57DD1F7D6EF2}" type="parTrans" cxnId="{BDB792DA-3966-4496-BA71-E99BE5AC9532}">
      <dgm:prSet/>
      <dgm:spPr/>
      <dgm:t>
        <a:bodyPr/>
        <a:lstStyle/>
        <a:p>
          <a:endParaRPr lang="en-US"/>
        </a:p>
      </dgm:t>
    </dgm:pt>
    <dgm:pt modelId="{BA906B17-940D-46CA-83A0-B6EE9E37FC43}" type="sibTrans" cxnId="{BDB792DA-3966-4496-BA71-E99BE5AC9532}">
      <dgm:prSet/>
      <dgm:spPr/>
      <dgm:t>
        <a:bodyPr/>
        <a:lstStyle/>
        <a:p>
          <a:endParaRPr lang="en-US"/>
        </a:p>
      </dgm:t>
    </dgm:pt>
    <dgm:pt modelId="{4A438362-ED04-40C2-AA06-6DE0237A2CB2}">
      <dgm:prSet phldrT="[Text]"/>
      <dgm:spPr/>
      <dgm:t>
        <a:bodyPr/>
        <a:lstStyle/>
        <a:p>
          <a:endParaRPr lang="en-US" dirty="0"/>
        </a:p>
      </dgm:t>
    </dgm:pt>
    <dgm:pt modelId="{1D03CD83-22DD-47C0-B256-75E4368DDB6B}" type="parTrans" cxnId="{EB72F255-A265-4B80-A968-38BD2D130AC6}">
      <dgm:prSet/>
      <dgm:spPr/>
      <dgm:t>
        <a:bodyPr/>
        <a:lstStyle/>
        <a:p>
          <a:endParaRPr lang="en-US"/>
        </a:p>
      </dgm:t>
    </dgm:pt>
    <dgm:pt modelId="{B8DCB7A0-08AE-4E96-9B32-4BD94D2A6919}" type="sibTrans" cxnId="{EB72F255-A265-4B80-A968-38BD2D130AC6}">
      <dgm:prSet/>
      <dgm:spPr/>
      <dgm:t>
        <a:bodyPr/>
        <a:lstStyle/>
        <a:p>
          <a:endParaRPr lang="en-US"/>
        </a:p>
      </dgm:t>
    </dgm:pt>
    <dgm:pt modelId="{0AA39F0F-A48E-4DDD-8823-97D389991E9F}">
      <dgm:prSet phldrT="[Text]"/>
      <dgm:spPr/>
      <dgm:t>
        <a:bodyPr/>
        <a:lstStyle/>
        <a:p>
          <a:endParaRPr lang="en-US" dirty="0" smtClean="0"/>
        </a:p>
        <a:p>
          <a:r>
            <a:rPr lang="en-US" dirty="0" smtClean="0"/>
            <a:t>Estimate</a:t>
          </a:r>
          <a:br>
            <a:rPr lang="en-US" dirty="0" smtClean="0"/>
          </a:br>
          <a:r>
            <a:rPr lang="en-US" dirty="0" smtClean="0"/>
            <a:t>Bid</a:t>
          </a:r>
          <a:br>
            <a:rPr lang="en-US" dirty="0" smtClean="0"/>
          </a:br>
          <a:r>
            <a:rPr lang="en-US" dirty="0" smtClean="0"/>
            <a:t>Blueprint</a:t>
          </a:r>
          <a:br>
            <a:rPr lang="en-US" dirty="0" smtClean="0"/>
          </a:br>
          <a:r>
            <a:rPr lang="en-US" dirty="0" smtClean="0"/>
            <a:t>Flow Chart</a:t>
          </a:r>
          <a:br>
            <a:rPr lang="en-US" dirty="0" smtClean="0"/>
          </a:br>
          <a:r>
            <a:rPr lang="en-US" dirty="0" smtClean="0"/>
            <a:t>Timeline</a:t>
          </a:r>
          <a:br>
            <a:rPr lang="en-US" dirty="0" smtClean="0"/>
          </a:br>
          <a:r>
            <a:rPr lang="en-US" dirty="0" smtClean="0"/>
            <a:t/>
          </a:r>
          <a:br>
            <a:rPr lang="en-US" dirty="0" smtClean="0"/>
          </a:br>
          <a:endParaRPr lang="en-US" dirty="0" smtClean="0"/>
        </a:p>
      </dgm:t>
    </dgm:pt>
    <dgm:pt modelId="{D77191FB-B036-4D14-A78E-BE98B0547BFA}" type="parTrans" cxnId="{1EB5BE2F-7CA5-4EBA-8CC4-7648EBC6FA2F}">
      <dgm:prSet/>
      <dgm:spPr/>
      <dgm:t>
        <a:bodyPr/>
        <a:lstStyle/>
        <a:p>
          <a:endParaRPr lang="en-US"/>
        </a:p>
      </dgm:t>
    </dgm:pt>
    <dgm:pt modelId="{35F93E41-6F6F-4C17-B7F6-F773865DA2D0}" type="sibTrans" cxnId="{1EB5BE2F-7CA5-4EBA-8CC4-7648EBC6FA2F}">
      <dgm:prSet/>
      <dgm:spPr/>
      <dgm:t>
        <a:bodyPr/>
        <a:lstStyle/>
        <a:p>
          <a:endParaRPr lang="en-US"/>
        </a:p>
      </dgm:t>
    </dgm:pt>
    <dgm:pt modelId="{306A71DE-C569-4ED6-94FA-49EDE5374D40}">
      <dgm:prSet phldrT="[Text]"/>
      <dgm:spPr/>
      <dgm:t>
        <a:bodyPr/>
        <a:lstStyle/>
        <a:p>
          <a:endParaRPr lang="en-US" dirty="0"/>
        </a:p>
      </dgm:t>
    </dgm:pt>
    <dgm:pt modelId="{35366979-8DE2-4907-899E-09E763E7F45A}" type="parTrans" cxnId="{F6AD3D85-F678-437B-A5F1-B6F34EA7775E}">
      <dgm:prSet/>
      <dgm:spPr/>
      <dgm:t>
        <a:bodyPr/>
        <a:lstStyle/>
        <a:p>
          <a:endParaRPr lang="en-US"/>
        </a:p>
      </dgm:t>
    </dgm:pt>
    <dgm:pt modelId="{0E32878E-AB8D-4FAF-A7DC-8BCF09449E20}" type="sibTrans" cxnId="{F6AD3D85-F678-437B-A5F1-B6F34EA7775E}">
      <dgm:prSet/>
      <dgm:spPr/>
      <dgm:t>
        <a:bodyPr/>
        <a:lstStyle/>
        <a:p>
          <a:endParaRPr lang="en-US"/>
        </a:p>
      </dgm:t>
    </dgm:pt>
    <dgm:pt modelId="{13DEB014-E9F9-443B-99CB-44C51C87313A}" type="pres">
      <dgm:prSet presAssocID="{734173E6-E272-4A70-924E-63D2AA195037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4C4FD5AB-56BA-4772-8D6E-85C4478D2BBC}" type="pres">
      <dgm:prSet presAssocID="{6F0357AC-B037-41DF-B3B2-1321A64CE3CD}" presName="linNode" presStyleCnt="0"/>
      <dgm:spPr/>
    </dgm:pt>
    <dgm:pt modelId="{74617726-DE48-4232-B800-C4B5D17D9785}" type="pres">
      <dgm:prSet presAssocID="{6F0357AC-B037-41DF-B3B2-1321A64CE3CD}" presName="parentShp" presStyleLbl="node1" presStyleIdx="0" presStyleCnt="2" custScaleX="61503" custLinFactNeighborX="-113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301F0D-226C-4DAF-8981-41FBEA444CA2}" type="pres">
      <dgm:prSet presAssocID="{6F0357AC-B037-41DF-B3B2-1321A64CE3CD}" presName="childShp" presStyleLbl="bgAccFollowNode1" presStyleIdx="0" presStyleCnt="2" custScaleX="129885" custLinFactNeighborX="-18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FC3003-F34A-4320-B46B-53D3E090D840}" type="pres">
      <dgm:prSet presAssocID="{BA906B17-940D-46CA-83A0-B6EE9E37FC43}" presName="spacing" presStyleCnt="0"/>
      <dgm:spPr/>
    </dgm:pt>
    <dgm:pt modelId="{AE9AEDF9-4BC2-4744-93A4-9E0A03121EF6}" type="pres">
      <dgm:prSet presAssocID="{0AA39F0F-A48E-4DDD-8823-97D389991E9F}" presName="linNode" presStyleCnt="0"/>
      <dgm:spPr/>
    </dgm:pt>
    <dgm:pt modelId="{1C16B20C-9568-4C02-A037-19D14215BB33}" type="pres">
      <dgm:prSet presAssocID="{0AA39F0F-A48E-4DDD-8823-97D389991E9F}" presName="parentShp" presStyleLbl="node1" presStyleIdx="1" presStyleCnt="2" custScaleX="61503" custLinFactNeighborX="-113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C85622-7D39-40F8-9BC4-B0F3EF57B467}" type="pres">
      <dgm:prSet presAssocID="{0AA39F0F-A48E-4DDD-8823-97D389991E9F}" presName="childShp" presStyleLbl="bgAccFollowNode1" presStyleIdx="1" presStyleCnt="2" custScaleX="129885" custLinFactNeighborX="-18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DB792DA-3966-4496-BA71-E99BE5AC9532}" srcId="{734173E6-E272-4A70-924E-63D2AA195037}" destId="{6F0357AC-B037-41DF-B3B2-1321A64CE3CD}" srcOrd="0" destOrd="0" parTransId="{B7B0A8CA-AA82-46F1-BE22-57DD1F7D6EF2}" sibTransId="{BA906B17-940D-46CA-83A0-B6EE9E37FC43}"/>
    <dgm:cxn modelId="{B69D0495-8B2B-41C2-B701-EB81577DD051}" type="presOf" srcId="{0AA39F0F-A48E-4DDD-8823-97D389991E9F}" destId="{1C16B20C-9568-4C02-A037-19D14215BB33}" srcOrd="0" destOrd="0" presId="urn:microsoft.com/office/officeart/2005/8/layout/vList6"/>
    <dgm:cxn modelId="{F6AD3D85-F678-437B-A5F1-B6F34EA7775E}" srcId="{0AA39F0F-A48E-4DDD-8823-97D389991E9F}" destId="{306A71DE-C569-4ED6-94FA-49EDE5374D40}" srcOrd="0" destOrd="0" parTransId="{35366979-8DE2-4907-899E-09E763E7F45A}" sibTransId="{0E32878E-AB8D-4FAF-A7DC-8BCF09449E20}"/>
    <dgm:cxn modelId="{43A72691-BAC4-498D-9A44-44B16D068765}" type="presOf" srcId="{306A71DE-C569-4ED6-94FA-49EDE5374D40}" destId="{5BC85622-7D39-40F8-9BC4-B0F3EF57B467}" srcOrd="0" destOrd="0" presId="urn:microsoft.com/office/officeart/2005/8/layout/vList6"/>
    <dgm:cxn modelId="{5F0EE63B-0658-4813-A6CE-02E850407228}" type="presOf" srcId="{6F0357AC-B037-41DF-B3B2-1321A64CE3CD}" destId="{74617726-DE48-4232-B800-C4B5D17D9785}" srcOrd="0" destOrd="0" presId="urn:microsoft.com/office/officeart/2005/8/layout/vList6"/>
    <dgm:cxn modelId="{EB72F255-A265-4B80-A968-38BD2D130AC6}" srcId="{6F0357AC-B037-41DF-B3B2-1321A64CE3CD}" destId="{4A438362-ED04-40C2-AA06-6DE0237A2CB2}" srcOrd="0" destOrd="0" parTransId="{1D03CD83-22DD-47C0-B256-75E4368DDB6B}" sibTransId="{B8DCB7A0-08AE-4E96-9B32-4BD94D2A6919}"/>
    <dgm:cxn modelId="{1EB5BE2F-7CA5-4EBA-8CC4-7648EBC6FA2F}" srcId="{734173E6-E272-4A70-924E-63D2AA195037}" destId="{0AA39F0F-A48E-4DDD-8823-97D389991E9F}" srcOrd="1" destOrd="0" parTransId="{D77191FB-B036-4D14-A78E-BE98B0547BFA}" sibTransId="{35F93E41-6F6F-4C17-B7F6-F773865DA2D0}"/>
    <dgm:cxn modelId="{7CAAA0FD-23C5-41AC-BF4C-329957BBFC92}" type="presOf" srcId="{4A438362-ED04-40C2-AA06-6DE0237A2CB2}" destId="{C3301F0D-226C-4DAF-8981-41FBEA444CA2}" srcOrd="0" destOrd="0" presId="urn:microsoft.com/office/officeart/2005/8/layout/vList6"/>
    <dgm:cxn modelId="{05D0CF3E-D04D-4FE6-92F7-D79754CC70E8}" type="presOf" srcId="{734173E6-E272-4A70-924E-63D2AA195037}" destId="{13DEB014-E9F9-443B-99CB-44C51C87313A}" srcOrd="0" destOrd="0" presId="urn:microsoft.com/office/officeart/2005/8/layout/vList6"/>
    <dgm:cxn modelId="{755A9E4F-ECF5-462D-9D50-46370E487DF7}" type="presParOf" srcId="{13DEB014-E9F9-443B-99CB-44C51C87313A}" destId="{4C4FD5AB-56BA-4772-8D6E-85C4478D2BBC}" srcOrd="0" destOrd="0" presId="urn:microsoft.com/office/officeart/2005/8/layout/vList6"/>
    <dgm:cxn modelId="{207DD065-519A-4CC3-BF27-795A7B32F78D}" type="presParOf" srcId="{4C4FD5AB-56BA-4772-8D6E-85C4478D2BBC}" destId="{74617726-DE48-4232-B800-C4B5D17D9785}" srcOrd="0" destOrd="0" presId="urn:microsoft.com/office/officeart/2005/8/layout/vList6"/>
    <dgm:cxn modelId="{543A0374-FDE6-4ACC-AE54-7FCAE17B5B3F}" type="presParOf" srcId="{4C4FD5AB-56BA-4772-8D6E-85C4478D2BBC}" destId="{C3301F0D-226C-4DAF-8981-41FBEA444CA2}" srcOrd="1" destOrd="0" presId="urn:microsoft.com/office/officeart/2005/8/layout/vList6"/>
    <dgm:cxn modelId="{0984237B-760E-4053-98CB-CCAF398108E6}" type="presParOf" srcId="{13DEB014-E9F9-443B-99CB-44C51C87313A}" destId="{80FC3003-F34A-4320-B46B-53D3E090D840}" srcOrd="1" destOrd="0" presId="urn:microsoft.com/office/officeart/2005/8/layout/vList6"/>
    <dgm:cxn modelId="{838615E0-0DF6-405B-9307-CAC0E8E0FF32}" type="presParOf" srcId="{13DEB014-E9F9-443B-99CB-44C51C87313A}" destId="{AE9AEDF9-4BC2-4744-93A4-9E0A03121EF6}" srcOrd="2" destOrd="0" presId="urn:microsoft.com/office/officeart/2005/8/layout/vList6"/>
    <dgm:cxn modelId="{B2FBF1AA-1BA0-44F5-8214-534D287C009D}" type="presParOf" srcId="{AE9AEDF9-4BC2-4744-93A4-9E0A03121EF6}" destId="{1C16B20C-9568-4C02-A037-19D14215BB33}" srcOrd="0" destOrd="0" presId="urn:microsoft.com/office/officeart/2005/8/layout/vList6"/>
    <dgm:cxn modelId="{A184DA57-CFDE-49E4-9C35-B881832EC459}" type="presParOf" srcId="{AE9AEDF9-4BC2-4744-93A4-9E0A03121EF6}" destId="{5BC85622-7D39-40F8-9BC4-B0F3EF57B467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34173E6-E272-4A70-924E-63D2AA195037}" type="doc">
      <dgm:prSet loTypeId="urn:microsoft.com/office/officeart/2005/8/layout/vList6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F0357AC-B037-41DF-B3B2-1321A64CE3CD}">
      <dgm:prSet phldrT="[Text]"/>
      <dgm:spPr/>
      <dgm:t>
        <a:bodyPr/>
        <a:lstStyle/>
        <a:p>
          <a:r>
            <a:rPr lang="en-US" dirty="0" smtClean="0"/>
            <a:t>Physical Model</a:t>
          </a:r>
          <a:br>
            <a:rPr lang="en-US" dirty="0" smtClean="0"/>
          </a:br>
          <a:r>
            <a:rPr lang="en-US" dirty="0" smtClean="0"/>
            <a:t>Consumer Product</a:t>
          </a:r>
          <a:br>
            <a:rPr lang="en-US" dirty="0" smtClean="0"/>
          </a:br>
          <a:r>
            <a:rPr lang="en-US" dirty="0" smtClean="0"/>
            <a:t>System</a:t>
          </a:r>
          <a:br>
            <a:rPr lang="en-US" dirty="0" smtClean="0"/>
          </a:br>
          <a:endParaRPr lang="en-US" dirty="0" smtClean="0"/>
        </a:p>
      </dgm:t>
    </dgm:pt>
    <dgm:pt modelId="{B7B0A8CA-AA82-46F1-BE22-57DD1F7D6EF2}" type="parTrans" cxnId="{BDB792DA-3966-4496-BA71-E99BE5AC9532}">
      <dgm:prSet/>
      <dgm:spPr/>
      <dgm:t>
        <a:bodyPr/>
        <a:lstStyle/>
        <a:p>
          <a:endParaRPr lang="en-US"/>
        </a:p>
      </dgm:t>
    </dgm:pt>
    <dgm:pt modelId="{BA906B17-940D-46CA-83A0-B6EE9E37FC43}" type="sibTrans" cxnId="{BDB792DA-3966-4496-BA71-E99BE5AC9532}">
      <dgm:prSet/>
      <dgm:spPr/>
      <dgm:t>
        <a:bodyPr/>
        <a:lstStyle/>
        <a:p>
          <a:endParaRPr lang="en-US"/>
        </a:p>
      </dgm:t>
    </dgm:pt>
    <dgm:pt modelId="{4A438362-ED04-40C2-AA06-6DE0237A2CB2}">
      <dgm:prSet phldrT="[Text]"/>
      <dgm:spPr/>
      <dgm:t>
        <a:bodyPr/>
        <a:lstStyle/>
        <a:p>
          <a:endParaRPr lang="en-US" dirty="0"/>
        </a:p>
      </dgm:t>
    </dgm:pt>
    <dgm:pt modelId="{1D03CD83-22DD-47C0-B256-75E4368DDB6B}" type="parTrans" cxnId="{EB72F255-A265-4B80-A968-38BD2D130AC6}">
      <dgm:prSet/>
      <dgm:spPr/>
      <dgm:t>
        <a:bodyPr/>
        <a:lstStyle/>
        <a:p>
          <a:endParaRPr lang="en-US"/>
        </a:p>
      </dgm:t>
    </dgm:pt>
    <dgm:pt modelId="{B8DCB7A0-08AE-4E96-9B32-4BD94D2A6919}" type="sibTrans" cxnId="{EB72F255-A265-4B80-A968-38BD2D130AC6}">
      <dgm:prSet/>
      <dgm:spPr/>
      <dgm:t>
        <a:bodyPr/>
        <a:lstStyle/>
        <a:p>
          <a:endParaRPr lang="en-US"/>
        </a:p>
      </dgm:t>
    </dgm:pt>
    <dgm:pt modelId="{0AA39F0F-A48E-4DDD-8823-97D389991E9F}">
      <dgm:prSet phldrT="[Text]"/>
      <dgm:spPr/>
      <dgm:t>
        <a:bodyPr/>
        <a:lstStyle/>
        <a:p>
          <a:endParaRPr lang="en-US" dirty="0" smtClean="0"/>
        </a:p>
        <a:p>
          <a:r>
            <a:rPr lang="en-US" dirty="0" smtClean="0"/>
            <a:t>Machine</a:t>
          </a:r>
          <a:br>
            <a:rPr lang="en-US" dirty="0" smtClean="0"/>
          </a:br>
          <a:r>
            <a:rPr lang="en-US" dirty="0" smtClean="0"/>
            <a:t>Scientific Instrument</a:t>
          </a:r>
          <a:br>
            <a:rPr lang="en-US" dirty="0" smtClean="0"/>
          </a:br>
          <a:r>
            <a:rPr lang="en-US" dirty="0" smtClean="0"/>
            <a:t>Museum exhibit</a:t>
          </a:r>
          <a:br>
            <a:rPr lang="en-US" dirty="0" smtClean="0"/>
          </a:br>
          <a:r>
            <a:rPr lang="en-US" dirty="0" smtClean="0"/>
            <a:t>Diorama</a:t>
          </a:r>
          <a:br>
            <a:rPr lang="en-US" dirty="0" smtClean="0"/>
          </a:br>
          <a:r>
            <a:rPr lang="en-US" dirty="0" smtClean="0"/>
            <a:t/>
          </a:r>
          <a:br>
            <a:rPr lang="en-US" dirty="0" smtClean="0"/>
          </a:br>
          <a:endParaRPr lang="en-US" dirty="0" smtClean="0"/>
        </a:p>
      </dgm:t>
    </dgm:pt>
    <dgm:pt modelId="{D77191FB-B036-4D14-A78E-BE98B0547BFA}" type="parTrans" cxnId="{1EB5BE2F-7CA5-4EBA-8CC4-7648EBC6FA2F}">
      <dgm:prSet/>
      <dgm:spPr/>
      <dgm:t>
        <a:bodyPr/>
        <a:lstStyle/>
        <a:p>
          <a:endParaRPr lang="en-US"/>
        </a:p>
      </dgm:t>
    </dgm:pt>
    <dgm:pt modelId="{35F93E41-6F6F-4C17-B7F6-F773865DA2D0}" type="sibTrans" cxnId="{1EB5BE2F-7CA5-4EBA-8CC4-7648EBC6FA2F}">
      <dgm:prSet/>
      <dgm:spPr/>
      <dgm:t>
        <a:bodyPr/>
        <a:lstStyle/>
        <a:p>
          <a:endParaRPr lang="en-US"/>
        </a:p>
      </dgm:t>
    </dgm:pt>
    <dgm:pt modelId="{306A71DE-C569-4ED6-94FA-49EDE5374D40}">
      <dgm:prSet phldrT="[Text]"/>
      <dgm:spPr/>
      <dgm:t>
        <a:bodyPr/>
        <a:lstStyle/>
        <a:p>
          <a:endParaRPr lang="en-US" dirty="0"/>
        </a:p>
      </dgm:t>
    </dgm:pt>
    <dgm:pt modelId="{35366979-8DE2-4907-899E-09E763E7F45A}" type="parTrans" cxnId="{F6AD3D85-F678-437B-A5F1-B6F34EA7775E}">
      <dgm:prSet/>
      <dgm:spPr/>
      <dgm:t>
        <a:bodyPr/>
        <a:lstStyle/>
        <a:p>
          <a:endParaRPr lang="en-US"/>
        </a:p>
      </dgm:t>
    </dgm:pt>
    <dgm:pt modelId="{0E32878E-AB8D-4FAF-A7DC-8BCF09449E20}" type="sibTrans" cxnId="{F6AD3D85-F678-437B-A5F1-B6F34EA7775E}">
      <dgm:prSet/>
      <dgm:spPr/>
      <dgm:t>
        <a:bodyPr/>
        <a:lstStyle/>
        <a:p>
          <a:endParaRPr lang="en-US"/>
        </a:p>
      </dgm:t>
    </dgm:pt>
    <dgm:pt modelId="{13DEB014-E9F9-443B-99CB-44C51C87313A}" type="pres">
      <dgm:prSet presAssocID="{734173E6-E272-4A70-924E-63D2AA195037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4C4FD5AB-56BA-4772-8D6E-85C4478D2BBC}" type="pres">
      <dgm:prSet presAssocID="{6F0357AC-B037-41DF-B3B2-1321A64CE3CD}" presName="linNode" presStyleCnt="0"/>
      <dgm:spPr/>
    </dgm:pt>
    <dgm:pt modelId="{74617726-DE48-4232-B800-C4B5D17D9785}" type="pres">
      <dgm:prSet presAssocID="{6F0357AC-B037-41DF-B3B2-1321A64CE3CD}" presName="parentShp" presStyleLbl="node1" presStyleIdx="0" presStyleCnt="2" custScaleX="61503" custLinFactNeighborX="-113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301F0D-226C-4DAF-8981-41FBEA444CA2}" type="pres">
      <dgm:prSet presAssocID="{6F0357AC-B037-41DF-B3B2-1321A64CE3CD}" presName="childShp" presStyleLbl="bgAccFollowNode1" presStyleIdx="0" presStyleCnt="2" custScaleX="129885" custLinFactNeighborX="-18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FC3003-F34A-4320-B46B-53D3E090D840}" type="pres">
      <dgm:prSet presAssocID="{BA906B17-940D-46CA-83A0-B6EE9E37FC43}" presName="spacing" presStyleCnt="0"/>
      <dgm:spPr/>
    </dgm:pt>
    <dgm:pt modelId="{AE9AEDF9-4BC2-4744-93A4-9E0A03121EF6}" type="pres">
      <dgm:prSet presAssocID="{0AA39F0F-A48E-4DDD-8823-97D389991E9F}" presName="linNode" presStyleCnt="0"/>
      <dgm:spPr/>
    </dgm:pt>
    <dgm:pt modelId="{1C16B20C-9568-4C02-A037-19D14215BB33}" type="pres">
      <dgm:prSet presAssocID="{0AA39F0F-A48E-4DDD-8823-97D389991E9F}" presName="parentShp" presStyleLbl="node1" presStyleIdx="1" presStyleCnt="2" custScaleX="61503" custLinFactNeighborX="-113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C85622-7D39-40F8-9BC4-B0F3EF57B467}" type="pres">
      <dgm:prSet presAssocID="{0AA39F0F-A48E-4DDD-8823-97D389991E9F}" presName="childShp" presStyleLbl="bgAccFollowNode1" presStyleIdx="1" presStyleCnt="2" custScaleX="129885" custLinFactNeighborX="-18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DB792DA-3966-4496-BA71-E99BE5AC9532}" srcId="{734173E6-E272-4A70-924E-63D2AA195037}" destId="{6F0357AC-B037-41DF-B3B2-1321A64CE3CD}" srcOrd="0" destOrd="0" parTransId="{B7B0A8CA-AA82-46F1-BE22-57DD1F7D6EF2}" sibTransId="{BA906B17-940D-46CA-83A0-B6EE9E37FC43}"/>
    <dgm:cxn modelId="{9EFC2A3B-B9F9-4651-9CD0-B46AB77ACE21}" type="presOf" srcId="{734173E6-E272-4A70-924E-63D2AA195037}" destId="{13DEB014-E9F9-443B-99CB-44C51C87313A}" srcOrd="0" destOrd="0" presId="urn:microsoft.com/office/officeart/2005/8/layout/vList6"/>
    <dgm:cxn modelId="{9231678E-F4CD-4C4E-9EE7-C395D889E8C1}" type="presOf" srcId="{0AA39F0F-A48E-4DDD-8823-97D389991E9F}" destId="{1C16B20C-9568-4C02-A037-19D14215BB33}" srcOrd="0" destOrd="0" presId="urn:microsoft.com/office/officeart/2005/8/layout/vList6"/>
    <dgm:cxn modelId="{F6AD3D85-F678-437B-A5F1-B6F34EA7775E}" srcId="{0AA39F0F-A48E-4DDD-8823-97D389991E9F}" destId="{306A71DE-C569-4ED6-94FA-49EDE5374D40}" srcOrd="0" destOrd="0" parTransId="{35366979-8DE2-4907-899E-09E763E7F45A}" sibTransId="{0E32878E-AB8D-4FAF-A7DC-8BCF09449E20}"/>
    <dgm:cxn modelId="{64BCBF80-3D38-4830-9F6D-313848CF616D}" type="presOf" srcId="{306A71DE-C569-4ED6-94FA-49EDE5374D40}" destId="{5BC85622-7D39-40F8-9BC4-B0F3EF57B467}" srcOrd="0" destOrd="0" presId="urn:microsoft.com/office/officeart/2005/8/layout/vList6"/>
    <dgm:cxn modelId="{9710C9F8-C3B2-405E-A35B-4EEDEBF3D822}" type="presOf" srcId="{6F0357AC-B037-41DF-B3B2-1321A64CE3CD}" destId="{74617726-DE48-4232-B800-C4B5D17D9785}" srcOrd="0" destOrd="0" presId="urn:microsoft.com/office/officeart/2005/8/layout/vList6"/>
    <dgm:cxn modelId="{482F9A54-1F2D-4F93-B63D-FA39AC785CD8}" type="presOf" srcId="{4A438362-ED04-40C2-AA06-6DE0237A2CB2}" destId="{C3301F0D-226C-4DAF-8981-41FBEA444CA2}" srcOrd="0" destOrd="0" presId="urn:microsoft.com/office/officeart/2005/8/layout/vList6"/>
    <dgm:cxn modelId="{EB72F255-A265-4B80-A968-38BD2D130AC6}" srcId="{6F0357AC-B037-41DF-B3B2-1321A64CE3CD}" destId="{4A438362-ED04-40C2-AA06-6DE0237A2CB2}" srcOrd="0" destOrd="0" parTransId="{1D03CD83-22DD-47C0-B256-75E4368DDB6B}" sibTransId="{B8DCB7A0-08AE-4E96-9B32-4BD94D2A6919}"/>
    <dgm:cxn modelId="{1EB5BE2F-7CA5-4EBA-8CC4-7648EBC6FA2F}" srcId="{734173E6-E272-4A70-924E-63D2AA195037}" destId="{0AA39F0F-A48E-4DDD-8823-97D389991E9F}" srcOrd="1" destOrd="0" parTransId="{D77191FB-B036-4D14-A78E-BE98B0547BFA}" sibTransId="{35F93E41-6F6F-4C17-B7F6-F773865DA2D0}"/>
    <dgm:cxn modelId="{0277093C-1BAF-431C-9563-CBAEF89E2DF3}" type="presParOf" srcId="{13DEB014-E9F9-443B-99CB-44C51C87313A}" destId="{4C4FD5AB-56BA-4772-8D6E-85C4478D2BBC}" srcOrd="0" destOrd="0" presId="urn:microsoft.com/office/officeart/2005/8/layout/vList6"/>
    <dgm:cxn modelId="{8DEB373C-9BCD-425B-9CC5-44A809767F5F}" type="presParOf" srcId="{4C4FD5AB-56BA-4772-8D6E-85C4478D2BBC}" destId="{74617726-DE48-4232-B800-C4B5D17D9785}" srcOrd="0" destOrd="0" presId="urn:microsoft.com/office/officeart/2005/8/layout/vList6"/>
    <dgm:cxn modelId="{A1B19C8F-24CE-4668-A078-4B0A85D72D4C}" type="presParOf" srcId="{4C4FD5AB-56BA-4772-8D6E-85C4478D2BBC}" destId="{C3301F0D-226C-4DAF-8981-41FBEA444CA2}" srcOrd="1" destOrd="0" presId="urn:microsoft.com/office/officeart/2005/8/layout/vList6"/>
    <dgm:cxn modelId="{EB0C5B9C-EAC4-4C82-92B3-A1C46C700F7D}" type="presParOf" srcId="{13DEB014-E9F9-443B-99CB-44C51C87313A}" destId="{80FC3003-F34A-4320-B46B-53D3E090D840}" srcOrd="1" destOrd="0" presId="urn:microsoft.com/office/officeart/2005/8/layout/vList6"/>
    <dgm:cxn modelId="{E3F42087-9F42-49B9-8406-1FE542D2601B}" type="presParOf" srcId="{13DEB014-E9F9-443B-99CB-44C51C87313A}" destId="{AE9AEDF9-4BC2-4744-93A4-9E0A03121EF6}" srcOrd="2" destOrd="0" presId="urn:microsoft.com/office/officeart/2005/8/layout/vList6"/>
    <dgm:cxn modelId="{D9997DE2-AAFA-4663-8644-F197EB6C5909}" type="presParOf" srcId="{AE9AEDF9-4BC2-4744-93A4-9E0A03121EF6}" destId="{1C16B20C-9568-4C02-A037-19D14215BB33}" srcOrd="0" destOrd="0" presId="urn:microsoft.com/office/officeart/2005/8/layout/vList6"/>
    <dgm:cxn modelId="{9E27932F-0477-455C-BC25-3C166AFE56F6}" type="presParOf" srcId="{AE9AEDF9-4BC2-4744-93A4-9E0A03121EF6}" destId="{5BC85622-7D39-40F8-9BC4-B0F3EF57B467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34173E6-E272-4A70-924E-63D2AA195037}" type="doc">
      <dgm:prSet loTypeId="urn:microsoft.com/office/officeart/2005/8/layout/vList6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F0357AC-B037-41DF-B3B2-1321A64CE3CD}">
      <dgm:prSet phldrT="[Text]"/>
      <dgm:spPr/>
      <dgm:t>
        <a:bodyPr/>
        <a:lstStyle/>
        <a:p>
          <a:r>
            <a:rPr lang="en-US" dirty="0" smtClean="0"/>
            <a:t>Computer Database</a:t>
          </a:r>
          <a:br>
            <a:rPr lang="en-US" dirty="0" smtClean="0"/>
          </a:br>
          <a:r>
            <a:rPr lang="en-US" dirty="0" smtClean="0"/>
            <a:t>Computer graphics</a:t>
          </a:r>
          <a:br>
            <a:rPr lang="en-US" dirty="0" smtClean="0"/>
          </a:br>
          <a:r>
            <a:rPr lang="en-US" dirty="0" smtClean="0"/>
            <a:t>Computer Program</a:t>
          </a:r>
          <a:br>
            <a:rPr lang="en-US" dirty="0" smtClean="0"/>
          </a:br>
          <a:r>
            <a:rPr lang="en-US" dirty="0" smtClean="0"/>
            <a:t>Website</a:t>
          </a:r>
          <a:br>
            <a:rPr lang="en-US" dirty="0" smtClean="0"/>
          </a:br>
          <a:r>
            <a:rPr lang="en-US" dirty="0" smtClean="0"/>
            <a:t>Blog</a:t>
          </a:r>
          <a:br>
            <a:rPr lang="en-US" dirty="0" smtClean="0"/>
          </a:br>
          <a:r>
            <a:rPr lang="en-US" dirty="0" smtClean="0"/>
            <a:t>Wiki</a:t>
          </a:r>
        </a:p>
      </dgm:t>
    </dgm:pt>
    <dgm:pt modelId="{B7B0A8CA-AA82-46F1-BE22-57DD1F7D6EF2}" type="parTrans" cxnId="{BDB792DA-3966-4496-BA71-E99BE5AC9532}">
      <dgm:prSet/>
      <dgm:spPr/>
      <dgm:t>
        <a:bodyPr/>
        <a:lstStyle/>
        <a:p>
          <a:endParaRPr lang="en-US"/>
        </a:p>
      </dgm:t>
    </dgm:pt>
    <dgm:pt modelId="{BA906B17-940D-46CA-83A0-B6EE9E37FC43}" type="sibTrans" cxnId="{BDB792DA-3966-4496-BA71-E99BE5AC9532}">
      <dgm:prSet/>
      <dgm:spPr/>
      <dgm:t>
        <a:bodyPr/>
        <a:lstStyle/>
        <a:p>
          <a:endParaRPr lang="en-US"/>
        </a:p>
      </dgm:t>
    </dgm:pt>
    <dgm:pt modelId="{4A438362-ED04-40C2-AA06-6DE0237A2CB2}">
      <dgm:prSet phldrT="[Text]"/>
      <dgm:spPr/>
      <dgm:t>
        <a:bodyPr/>
        <a:lstStyle/>
        <a:p>
          <a:endParaRPr lang="en-US" dirty="0"/>
        </a:p>
      </dgm:t>
    </dgm:pt>
    <dgm:pt modelId="{1D03CD83-22DD-47C0-B256-75E4368DDB6B}" type="parTrans" cxnId="{EB72F255-A265-4B80-A968-38BD2D130AC6}">
      <dgm:prSet/>
      <dgm:spPr/>
      <dgm:t>
        <a:bodyPr/>
        <a:lstStyle/>
        <a:p>
          <a:endParaRPr lang="en-US"/>
        </a:p>
      </dgm:t>
    </dgm:pt>
    <dgm:pt modelId="{B8DCB7A0-08AE-4E96-9B32-4BD94D2A6919}" type="sibTrans" cxnId="{EB72F255-A265-4B80-A968-38BD2D130AC6}">
      <dgm:prSet/>
      <dgm:spPr/>
      <dgm:t>
        <a:bodyPr/>
        <a:lstStyle/>
        <a:p>
          <a:endParaRPr lang="en-US"/>
        </a:p>
      </dgm:t>
    </dgm:pt>
    <dgm:pt modelId="{0AA39F0F-A48E-4DDD-8823-97D389991E9F}">
      <dgm:prSet phldrT="[Text]"/>
      <dgm:spPr/>
      <dgm:t>
        <a:bodyPr/>
        <a:lstStyle/>
        <a:p>
          <a:r>
            <a:rPr lang="en-US" dirty="0" smtClean="0"/>
            <a:t>Webinar</a:t>
          </a:r>
          <a:br>
            <a:rPr lang="en-US" dirty="0" smtClean="0"/>
          </a:br>
          <a:r>
            <a:rPr lang="en-US" dirty="0" smtClean="0"/>
            <a:t>Podcast</a:t>
          </a:r>
          <a:br>
            <a:rPr lang="en-US" dirty="0" smtClean="0"/>
          </a:br>
          <a:r>
            <a:rPr lang="en-US" dirty="0" smtClean="0"/>
            <a:t>Application</a:t>
          </a:r>
          <a:br>
            <a:rPr lang="en-US" dirty="0" smtClean="0"/>
          </a:br>
          <a:r>
            <a:rPr lang="en-US" dirty="0" smtClean="0"/>
            <a:t>Web 2.0 Tool</a:t>
          </a:r>
          <a:br>
            <a:rPr lang="en-US" dirty="0" smtClean="0"/>
          </a:br>
          <a:r>
            <a:rPr lang="en-US" dirty="0" smtClean="0"/>
            <a:t>Robot</a:t>
          </a:r>
          <a:br>
            <a:rPr lang="en-US" dirty="0" smtClean="0"/>
          </a:br>
          <a:endParaRPr lang="en-US" dirty="0" smtClean="0"/>
        </a:p>
      </dgm:t>
    </dgm:pt>
    <dgm:pt modelId="{35F93E41-6F6F-4C17-B7F6-F773865DA2D0}" type="sibTrans" cxnId="{1EB5BE2F-7CA5-4EBA-8CC4-7648EBC6FA2F}">
      <dgm:prSet/>
      <dgm:spPr/>
      <dgm:t>
        <a:bodyPr/>
        <a:lstStyle/>
        <a:p>
          <a:endParaRPr lang="en-US"/>
        </a:p>
      </dgm:t>
    </dgm:pt>
    <dgm:pt modelId="{D77191FB-B036-4D14-A78E-BE98B0547BFA}" type="parTrans" cxnId="{1EB5BE2F-7CA5-4EBA-8CC4-7648EBC6FA2F}">
      <dgm:prSet/>
      <dgm:spPr/>
      <dgm:t>
        <a:bodyPr/>
        <a:lstStyle/>
        <a:p>
          <a:endParaRPr lang="en-US"/>
        </a:p>
      </dgm:t>
    </dgm:pt>
    <dgm:pt modelId="{13DEB014-E9F9-443B-99CB-44C51C87313A}" type="pres">
      <dgm:prSet presAssocID="{734173E6-E272-4A70-924E-63D2AA195037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4C4FD5AB-56BA-4772-8D6E-85C4478D2BBC}" type="pres">
      <dgm:prSet presAssocID="{6F0357AC-B037-41DF-B3B2-1321A64CE3CD}" presName="linNode" presStyleCnt="0"/>
      <dgm:spPr/>
    </dgm:pt>
    <dgm:pt modelId="{74617726-DE48-4232-B800-C4B5D17D9785}" type="pres">
      <dgm:prSet presAssocID="{6F0357AC-B037-41DF-B3B2-1321A64CE3CD}" presName="parentShp" presStyleLbl="node1" presStyleIdx="0" presStyleCnt="2" custScaleX="61503" custLinFactNeighborX="-113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301F0D-226C-4DAF-8981-41FBEA444CA2}" type="pres">
      <dgm:prSet presAssocID="{6F0357AC-B037-41DF-B3B2-1321A64CE3CD}" presName="childShp" presStyleLbl="bgAccFollowNode1" presStyleIdx="0" presStyleCnt="2" custScaleX="129885" custLinFactNeighborX="-18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FC3003-F34A-4320-B46B-53D3E090D840}" type="pres">
      <dgm:prSet presAssocID="{BA906B17-940D-46CA-83A0-B6EE9E37FC43}" presName="spacing" presStyleCnt="0"/>
      <dgm:spPr/>
    </dgm:pt>
    <dgm:pt modelId="{AE9AEDF9-4BC2-4744-93A4-9E0A03121EF6}" type="pres">
      <dgm:prSet presAssocID="{0AA39F0F-A48E-4DDD-8823-97D389991E9F}" presName="linNode" presStyleCnt="0"/>
      <dgm:spPr/>
    </dgm:pt>
    <dgm:pt modelId="{1C16B20C-9568-4C02-A037-19D14215BB33}" type="pres">
      <dgm:prSet presAssocID="{0AA39F0F-A48E-4DDD-8823-97D389991E9F}" presName="parentShp" presStyleLbl="node1" presStyleIdx="1" presStyleCnt="2" custScaleX="61503" custLinFactNeighborX="-113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C85622-7D39-40F8-9BC4-B0F3EF57B467}" type="pres">
      <dgm:prSet presAssocID="{0AA39F0F-A48E-4DDD-8823-97D389991E9F}" presName="childShp" presStyleLbl="bgAccFollowNode1" presStyleIdx="1" presStyleCnt="2" custScaleX="129885" custLinFactNeighborX="-18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DB792DA-3966-4496-BA71-E99BE5AC9532}" srcId="{734173E6-E272-4A70-924E-63D2AA195037}" destId="{6F0357AC-B037-41DF-B3B2-1321A64CE3CD}" srcOrd="0" destOrd="0" parTransId="{B7B0A8CA-AA82-46F1-BE22-57DD1F7D6EF2}" sibTransId="{BA906B17-940D-46CA-83A0-B6EE9E37FC43}"/>
    <dgm:cxn modelId="{9896D3E7-972A-4485-AA1D-A492D62757D1}" type="presOf" srcId="{0AA39F0F-A48E-4DDD-8823-97D389991E9F}" destId="{1C16B20C-9568-4C02-A037-19D14215BB33}" srcOrd="0" destOrd="0" presId="urn:microsoft.com/office/officeart/2005/8/layout/vList6"/>
    <dgm:cxn modelId="{90C8C0C0-EB27-4B72-9037-4D4A0CE131B9}" type="presOf" srcId="{6F0357AC-B037-41DF-B3B2-1321A64CE3CD}" destId="{74617726-DE48-4232-B800-C4B5D17D9785}" srcOrd="0" destOrd="0" presId="urn:microsoft.com/office/officeart/2005/8/layout/vList6"/>
    <dgm:cxn modelId="{EB72F255-A265-4B80-A968-38BD2D130AC6}" srcId="{6F0357AC-B037-41DF-B3B2-1321A64CE3CD}" destId="{4A438362-ED04-40C2-AA06-6DE0237A2CB2}" srcOrd="0" destOrd="0" parTransId="{1D03CD83-22DD-47C0-B256-75E4368DDB6B}" sibTransId="{B8DCB7A0-08AE-4E96-9B32-4BD94D2A6919}"/>
    <dgm:cxn modelId="{918ADA30-89D1-4B76-B0B0-99B37246122D}" type="presOf" srcId="{734173E6-E272-4A70-924E-63D2AA195037}" destId="{13DEB014-E9F9-443B-99CB-44C51C87313A}" srcOrd="0" destOrd="0" presId="urn:microsoft.com/office/officeart/2005/8/layout/vList6"/>
    <dgm:cxn modelId="{1EB5BE2F-7CA5-4EBA-8CC4-7648EBC6FA2F}" srcId="{734173E6-E272-4A70-924E-63D2AA195037}" destId="{0AA39F0F-A48E-4DDD-8823-97D389991E9F}" srcOrd="1" destOrd="0" parTransId="{D77191FB-B036-4D14-A78E-BE98B0547BFA}" sibTransId="{35F93E41-6F6F-4C17-B7F6-F773865DA2D0}"/>
    <dgm:cxn modelId="{581D261F-84DC-463A-84B9-ED79FBE5BA1E}" type="presOf" srcId="{4A438362-ED04-40C2-AA06-6DE0237A2CB2}" destId="{C3301F0D-226C-4DAF-8981-41FBEA444CA2}" srcOrd="0" destOrd="0" presId="urn:microsoft.com/office/officeart/2005/8/layout/vList6"/>
    <dgm:cxn modelId="{670A248A-52C7-49D8-829D-3BE1A7CD9A04}" type="presParOf" srcId="{13DEB014-E9F9-443B-99CB-44C51C87313A}" destId="{4C4FD5AB-56BA-4772-8D6E-85C4478D2BBC}" srcOrd="0" destOrd="0" presId="urn:microsoft.com/office/officeart/2005/8/layout/vList6"/>
    <dgm:cxn modelId="{D6107D93-1180-4FE4-B0FE-D6B7E5314CC6}" type="presParOf" srcId="{4C4FD5AB-56BA-4772-8D6E-85C4478D2BBC}" destId="{74617726-DE48-4232-B800-C4B5D17D9785}" srcOrd="0" destOrd="0" presId="urn:microsoft.com/office/officeart/2005/8/layout/vList6"/>
    <dgm:cxn modelId="{D7A27301-D4A1-4376-B275-166A2CD3F9FA}" type="presParOf" srcId="{4C4FD5AB-56BA-4772-8D6E-85C4478D2BBC}" destId="{C3301F0D-226C-4DAF-8981-41FBEA444CA2}" srcOrd="1" destOrd="0" presId="urn:microsoft.com/office/officeart/2005/8/layout/vList6"/>
    <dgm:cxn modelId="{9FA63B74-2C87-4DF5-A656-40CA1D19B379}" type="presParOf" srcId="{13DEB014-E9F9-443B-99CB-44C51C87313A}" destId="{80FC3003-F34A-4320-B46B-53D3E090D840}" srcOrd="1" destOrd="0" presId="urn:microsoft.com/office/officeart/2005/8/layout/vList6"/>
    <dgm:cxn modelId="{7D2ECF1E-E0FC-40BE-9077-0C7FF5CB5FD5}" type="presParOf" srcId="{13DEB014-E9F9-443B-99CB-44C51C87313A}" destId="{AE9AEDF9-4BC2-4744-93A4-9E0A03121EF6}" srcOrd="2" destOrd="0" presId="urn:microsoft.com/office/officeart/2005/8/layout/vList6"/>
    <dgm:cxn modelId="{99B37C28-8D86-48FD-8A6F-D6CE465FEB0E}" type="presParOf" srcId="{AE9AEDF9-4BC2-4744-93A4-9E0A03121EF6}" destId="{1C16B20C-9568-4C02-A037-19D14215BB33}" srcOrd="0" destOrd="0" presId="urn:microsoft.com/office/officeart/2005/8/layout/vList6"/>
    <dgm:cxn modelId="{97A7B530-9CB3-49AB-91BE-4EC35F518040}" type="presParOf" srcId="{AE9AEDF9-4BC2-4744-93A4-9E0A03121EF6}" destId="{5BC85622-7D39-40F8-9BC4-B0F3EF57B467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34173E6-E272-4A70-924E-63D2AA195037}" type="doc">
      <dgm:prSet loTypeId="urn:microsoft.com/office/officeart/2005/8/layout/vList6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F0357AC-B037-41DF-B3B2-1321A64CE3CD}">
      <dgm:prSet phldrT="[Text]"/>
      <dgm:spPr/>
      <dgm:t>
        <a:bodyPr/>
        <a:lstStyle/>
        <a:p>
          <a:r>
            <a:rPr lang="en-US" dirty="0" smtClean="0"/>
            <a:t>Podcast</a:t>
          </a:r>
          <a:br>
            <a:rPr lang="en-US" dirty="0" smtClean="0"/>
          </a:br>
          <a:r>
            <a:rPr lang="en-US" dirty="0" smtClean="0"/>
            <a:t>Slide Show</a:t>
          </a:r>
          <a:br>
            <a:rPr lang="en-US" dirty="0" smtClean="0"/>
          </a:br>
          <a:r>
            <a:rPr lang="en-US" dirty="0" smtClean="0"/>
            <a:t>Drawing</a:t>
          </a:r>
          <a:br>
            <a:rPr lang="en-US" dirty="0" smtClean="0"/>
          </a:br>
          <a:r>
            <a:rPr lang="en-US" dirty="0" smtClean="0"/>
            <a:t>Painting </a:t>
          </a:r>
          <a:br>
            <a:rPr lang="en-US" dirty="0" smtClean="0"/>
          </a:br>
          <a:r>
            <a:rPr lang="en-US" dirty="0" smtClean="0"/>
            <a:t>Sculpture</a:t>
          </a:r>
          <a:br>
            <a:rPr lang="en-US" dirty="0" smtClean="0"/>
          </a:br>
          <a:r>
            <a:rPr lang="en-US" dirty="0" smtClean="0"/>
            <a:t>Collage</a:t>
          </a:r>
        </a:p>
      </dgm:t>
    </dgm:pt>
    <dgm:pt modelId="{B7B0A8CA-AA82-46F1-BE22-57DD1F7D6EF2}" type="parTrans" cxnId="{BDB792DA-3966-4496-BA71-E99BE5AC9532}">
      <dgm:prSet/>
      <dgm:spPr/>
      <dgm:t>
        <a:bodyPr/>
        <a:lstStyle/>
        <a:p>
          <a:endParaRPr lang="en-US"/>
        </a:p>
      </dgm:t>
    </dgm:pt>
    <dgm:pt modelId="{BA906B17-940D-46CA-83A0-B6EE9E37FC43}" type="sibTrans" cxnId="{BDB792DA-3966-4496-BA71-E99BE5AC9532}">
      <dgm:prSet/>
      <dgm:spPr/>
      <dgm:t>
        <a:bodyPr/>
        <a:lstStyle/>
        <a:p>
          <a:endParaRPr lang="en-US"/>
        </a:p>
      </dgm:t>
    </dgm:pt>
    <dgm:pt modelId="{4A438362-ED04-40C2-AA06-6DE0237A2CB2}">
      <dgm:prSet phldrT="[Text]"/>
      <dgm:spPr/>
      <dgm:t>
        <a:bodyPr/>
        <a:lstStyle/>
        <a:p>
          <a:endParaRPr lang="en-US" dirty="0"/>
        </a:p>
      </dgm:t>
    </dgm:pt>
    <dgm:pt modelId="{1D03CD83-22DD-47C0-B256-75E4368DDB6B}" type="parTrans" cxnId="{EB72F255-A265-4B80-A968-38BD2D130AC6}">
      <dgm:prSet/>
      <dgm:spPr/>
      <dgm:t>
        <a:bodyPr/>
        <a:lstStyle/>
        <a:p>
          <a:endParaRPr lang="en-US"/>
        </a:p>
      </dgm:t>
    </dgm:pt>
    <dgm:pt modelId="{B8DCB7A0-08AE-4E96-9B32-4BD94D2A6919}" type="sibTrans" cxnId="{EB72F255-A265-4B80-A968-38BD2D130AC6}">
      <dgm:prSet/>
      <dgm:spPr/>
      <dgm:t>
        <a:bodyPr/>
        <a:lstStyle/>
        <a:p>
          <a:endParaRPr lang="en-US"/>
        </a:p>
      </dgm:t>
    </dgm:pt>
    <dgm:pt modelId="{0AA39F0F-A48E-4DDD-8823-97D389991E9F}">
      <dgm:prSet phldrT="[Text]"/>
      <dgm:spPr/>
      <dgm:t>
        <a:bodyPr/>
        <a:lstStyle/>
        <a:p>
          <a:r>
            <a:rPr lang="en-US" dirty="0" smtClean="0"/>
            <a:t>Map</a:t>
          </a:r>
          <a:br>
            <a:rPr lang="en-US" dirty="0" smtClean="0"/>
          </a:br>
          <a:r>
            <a:rPr lang="en-US" dirty="0" smtClean="0"/>
            <a:t>Scrapbook</a:t>
          </a:r>
          <a:br>
            <a:rPr lang="en-US" dirty="0" smtClean="0"/>
          </a:br>
          <a:r>
            <a:rPr lang="en-US" dirty="0" smtClean="0"/>
            <a:t>Oral History</a:t>
          </a:r>
          <a:br>
            <a:rPr lang="en-US" dirty="0" smtClean="0"/>
          </a:br>
          <a:r>
            <a:rPr lang="en-US" dirty="0" smtClean="0"/>
            <a:t>Photo Album</a:t>
          </a:r>
          <a:br>
            <a:rPr lang="en-US" dirty="0" smtClean="0"/>
          </a:br>
          <a:endParaRPr lang="en-US" dirty="0" smtClean="0"/>
        </a:p>
      </dgm:t>
    </dgm:pt>
    <dgm:pt modelId="{35F93E41-6F6F-4C17-B7F6-F773865DA2D0}" type="sibTrans" cxnId="{1EB5BE2F-7CA5-4EBA-8CC4-7648EBC6FA2F}">
      <dgm:prSet/>
      <dgm:spPr/>
      <dgm:t>
        <a:bodyPr/>
        <a:lstStyle/>
        <a:p>
          <a:endParaRPr lang="en-US"/>
        </a:p>
      </dgm:t>
    </dgm:pt>
    <dgm:pt modelId="{D77191FB-B036-4D14-A78E-BE98B0547BFA}" type="parTrans" cxnId="{1EB5BE2F-7CA5-4EBA-8CC4-7648EBC6FA2F}">
      <dgm:prSet/>
      <dgm:spPr/>
      <dgm:t>
        <a:bodyPr/>
        <a:lstStyle/>
        <a:p>
          <a:endParaRPr lang="en-US"/>
        </a:p>
      </dgm:t>
    </dgm:pt>
    <dgm:pt modelId="{13DEB014-E9F9-443B-99CB-44C51C87313A}" type="pres">
      <dgm:prSet presAssocID="{734173E6-E272-4A70-924E-63D2AA195037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4C4FD5AB-56BA-4772-8D6E-85C4478D2BBC}" type="pres">
      <dgm:prSet presAssocID="{6F0357AC-B037-41DF-B3B2-1321A64CE3CD}" presName="linNode" presStyleCnt="0"/>
      <dgm:spPr/>
    </dgm:pt>
    <dgm:pt modelId="{74617726-DE48-4232-B800-C4B5D17D9785}" type="pres">
      <dgm:prSet presAssocID="{6F0357AC-B037-41DF-B3B2-1321A64CE3CD}" presName="parentShp" presStyleLbl="node1" presStyleIdx="0" presStyleCnt="2" custScaleX="61503" custLinFactNeighborX="-113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301F0D-226C-4DAF-8981-41FBEA444CA2}" type="pres">
      <dgm:prSet presAssocID="{6F0357AC-B037-41DF-B3B2-1321A64CE3CD}" presName="childShp" presStyleLbl="bgAccFollowNode1" presStyleIdx="0" presStyleCnt="2" custScaleX="129885" custLinFactNeighborX="-18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FC3003-F34A-4320-B46B-53D3E090D840}" type="pres">
      <dgm:prSet presAssocID="{BA906B17-940D-46CA-83A0-B6EE9E37FC43}" presName="spacing" presStyleCnt="0"/>
      <dgm:spPr/>
    </dgm:pt>
    <dgm:pt modelId="{AE9AEDF9-4BC2-4744-93A4-9E0A03121EF6}" type="pres">
      <dgm:prSet presAssocID="{0AA39F0F-A48E-4DDD-8823-97D389991E9F}" presName="linNode" presStyleCnt="0"/>
      <dgm:spPr/>
    </dgm:pt>
    <dgm:pt modelId="{1C16B20C-9568-4C02-A037-19D14215BB33}" type="pres">
      <dgm:prSet presAssocID="{0AA39F0F-A48E-4DDD-8823-97D389991E9F}" presName="parentShp" presStyleLbl="node1" presStyleIdx="1" presStyleCnt="2" custScaleX="61503" custLinFactNeighborX="-113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C85622-7D39-40F8-9BC4-B0F3EF57B467}" type="pres">
      <dgm:prSet presAssocID="{0AA39F0F-A48E-4DDD-8823-97D389991E9F}" presName="childShp" presStyleLbl="bgAccFollowNode1" presStyleIdx="1" presStyleCnt="2" custScaleX="129885" custLinFactNeighborX="-18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DB792DA-3966-4496-BA71-E99BE5AC9532}" srcId="{734173E6-E272-4A70-924E-63D2AA195037}" destId="{6F0357AC-B037-41DF-B3B2-1321A64CE3CD}" srcOrd="0" destOrd="0" parTransId="{B7B0A8CA-AA82-46F1-BE22-57DD1F7D6EF2}" sibTransId="{BA906B17-940D-46CA-83A0-B6EE9E37FC43}"/>
    <dgm:cxn modelId="{7B663461-84F3-4207-B2ED-799C96433F88}" type="presOf" srcId="{4A438362-ED04-40C2-AA06-6DE0237A2CB2}" destId="{C3301F0D-226C-4DAF-8981-41FBEA444CA2}" srcOrd="0" destOrd="0" presId="urn:microsoft.com/office/officeart/2005/8/layout/vList6"/>
    <dgm:cxn modelId="{1FE1C4F0-6861-4393-A78F-07CC48D15857}" type="presOf" srcId="{0AA39F0F-A48E-4DDD-8823-97D389991E9F}" destId="{1C16B20C-9568-4C02-A037-19D14215BB33}" srcOrd="0" destOrd="0" presId="urn:microsoft.com/office/officeart/2005/8/layout/vList6"/>
    <dgm:cxn modelId="{EB72F255-A265-4B80-A968-38BD2D130AC6}" srcId="{6F0357AC-B037-41DF-B3B2-1321A64CE3CD}" destId="{4A438362-ED04-40C2-AA06-6DE0237A2CB2}" srcOrd="0" destOrd="0" parTransId="{1D03CD83-22DD-47C0-B256-75E4368DDB6B}" sibTransId="{B8DCB7A0-08AE-4E96-9B32-4BD94D2A6919}"/>
    <dgm:cxn modelId="{FDA3E02A-5459-4102-8828-6751BFDCEAFF}" type="presOf" srcId="{6F0357AC-B037-41DF-B3B2-1321A64CE3CD}" destId="{74617726-DE48-4232-B800-C4B5D17D9785}" srcOrd="0" destOrd="0" presId="urn:microsoft.com/office/officeart/2005/8/layout/vList6"/>
    <dgm:cxn modelId="{D6852037-2B0C-4839-92AD-7BFB303F82D3}" type="presOf" srcId="{734173E6-E272-4A70-924E-63D2AA195037}" destId="{13DEB014-E9F9-443B-99CB-44C51C87313A}" srcOrd="0" destOrd="0" presId="urn:microsoft.com/office/officeart/2005/8/layout/vList6"/>
    <dgm:cxn modelId="{1EB5BE2F-7CA5-4EBA-8CC4-7648EBC6FA2F}" srcId="{734173E6-E272-4A70-924E-63D2AA195037}" destId="{0AA39F0F-A48E-4DDD-8823-97D389991E9F}" srcOrd="1" destOrd="0" parTransId="{D77191FB-B036-4D14-A78E-BE98B0547BFA}" sibTransId="{35F93E41-6F6F-4C17-B7F6-F773865DA2D0}"/>
    <dgm:cxn modelId="{AC06D672-1496-429B-8F68-07D588A72A74}" type="presParOf" srcId="{13DEB014-E9F9-443B-99CB-44C51C87313A}" destId="{4C4FD5AB-56BA-4772-8D6E-85C4478D2BBC}" srcOrd="0" destOrd="0" presId="urn:microsoft.com/office/officeart/2005/8/layout/vList6"/>
    <dgm:cxn modelId="{EF8E7114-08DD-43BD-B27B-D3FD4035CF53}" type="presParOf" srcId="{4C4FD5AB-56BA-4772-8D6E-85C4478D2BBC}" destId="{74617726-DE48-4232-B800-C4B5D17D9785}" srcOrd="0" destOrd="0" presId="urn:microsoft.com/office/officeart/2005/8/layout/vList6"/>
    <dgm:cxn modelId="{B417701D-73FA-45B8-84B9-A679FDAC7584}" type="presParOf" srcId="{4C4FD5AB-56BA-4772-8D6E-85C4478D2BBC}" destId="{C3301F0D-226C-4DAF-8981-41FBEA444CA2}" srcOrd="1" destOrd="0" presId="urn:microsoft.com/office/officeart/2005/8/layout/vList6"/>
    <dgm:cxn modelId="{3478A2FC-3AB7-44E7-90BF-5C4072F26814}" type="presParOf" srcId="{13DEB014-E9F9-443B-99CB-44C51C87313A}" destId="{80FC3003-F34A-4320-B46B-53D3E090D840}" srcOrd="1" destOrd="0" presId="urn:microsoft.com/office/officeart/2005/8/layout/vList6"/>
    <dgm:cxn modelId="{427E15A9-6D56-4295-8640-1DCC75F5B536}" type="presParOf" srcId="{13DEB014-E9F9-443B-99CB-44C51C87313A}" destId="{AE9AEDF9-4BC2-4744-93A4-9E0A03121EF6}" srcOrd="2" destOrd="0" presId="urn:microsoft.com/office/officeart/2005/8/layout/vList6"/>
    <dgm:cxn modelId="{ED827D8E-1400-4492-8CAC-37307F5D9719}" type="presParOf" srcId="{AE9AEDF9-4BC2-4744-93A4-9E0A03121EF6}" destId="{1C16B20C-9568-4C02-A037-19D14215BB33}" srcOrd="0" destOrd="0" presId="urn:microsoft.com/office/officeart/2005/8/layout/vList6"/>
    <dgm:cxn modelId="{B06D73C8-DD9A-43E5-8A4E-68238D278851}" type="presParOf" srcId="{AE9AEDF9-4BC2-4744-93A4-9E0A03121EF6}" destId="{5BC85622-7D39-40F8-9BC4-B0F3EF57B467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3301F0D-226C-4DAF-8981-41FBEA444CA2}">
      <dsp:nvSpPr>
        <dsp:cNvPr id="0" name=""/>
        <dsp:cNvSpPr/>
      </dsp:nvSpPr>
      <dsp:spPr>
        <a:xfrm>
          <a:off x="2057387" y="669"/>
          <a:ext cx="6713574" cy="261193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275" tIns="41275" rIns="41275" bIns="41275" numCol="1" spcCol="1270" anchor="t" anchorCtr="0">
          <a:noAutofit/>
        </a:bodyPr>
        <a:lstStyle/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6500" kern="1200" dirty="0"/>
        </a:p>
      </dsp:txBody>
      <dsp:txXfrm>
        <a:off x="2057387" y="669"/>
        <a:ext cx="6713574" cy="2611933"/>
      </dsp:txXfrm>
    </dsp:sp>
    <dsp:sp modelId="{74617726-DE48-4232-B800-C4B5D17D9785}">
      <dsp:nvSpPr>
        <dsp:cNvPr id="0" name=""/>
        <dsp:cNvSpPr/>
      </dsp:nvSpPr>
      <dsp:spPr>
        <a:xfrm>
          <a:off x="0" y="669"/>
          <a:ext cx="2119336" cy="261193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Research Report</a:t>
          </a:r>
          <a:br>
            <a:rPr lang="en-US" sz="1700" kern="1200" dirty="0" smtClean="0"/>
          </a:br>
          <a:r>
            <a:rPr lang="en-US" sz="1700" kern="1200" dirty="0" smtClean="0"/>
            <a:t>Narrative</a:t>
          </a:r>
          <a:br>
            <a:rPr lang="en-US" sz="1700" kern="1200" dirty="0" smtClean="0"/>
          </a:br>
          <a:r>
            <a:rPr lang="en-US" sz="1700" kern="1200" dirty="0" smtClean="0"/>
            <a:t>Letter</a:t>
          </a:r>
          <a:br>
            <a:rPr lang="en-US" sz="1700" kern="1200" dirty="0" smtClean="0"/>
          </a:br>
          <a:r>
            <a:rPr lang="en-US" sz="1700" kern="1200" dirty="0" smtClean="0"/>
            <a:t>Proposal</a:t>
          </a:r>
          <a:br>
            <a:rPr lang="en-US" sz="1700" kern="1200" dirty="0" smtClean="0"/>
          </a:br>
          <a:r>
            <a:rPr lang="en-US" sz="1700" kern="1200" dirty="0" smtClean="0"/>
            <a:t>Brief</a:t>
          </a:r>
          <a:br>
            <a:rPr lang="en-US" sz="1700" kern="1200" dirty="0" smtClean="0"/>
          </a:br>
          <a:r>
            <a:rPr lang="en-US" sz="1700" kern="1200" dirty="0" smtClean="0"/>
            <a:t>Poem</a:t>
          </a:r>
          <a:br>
            <a:rPr lang="en-US" sz="1700" kern="1200" dirty="0" smtClean="0"/>
          </a:br>
          <a:r>
            <a:rPr lang="en-US" sz="1700" kern="1200" dirty="0" smtClean="0"/>
            <a:t>Poster</a:t>
          </a:r>
          <a:br>
            <a:rPr lang="en-US" sz="1700" kern="1200" dirty="0" smtClean="0"/>
          </a:br>
          <a:r>
            <a:rPr lang="en-US" sz="1700" kern="1200" dirty="0" smtClean="0"/>
            <a:t>Movie Script</a:t>
          </a:r>
          <a:br>
            <a:rPr lang="en-US" sz="1700" kern="1200" dirty="0" smtClean="0"/>
          </a:br>
          <a:r>
            <a:rPr lang="en-US" sz="1700" kern="1200" dirty="0" smtClean="0"/>
            <a:t>Outline</a:t>
          </a:r>
        </a:p>
      </dsp:txBody>
      <dsp:txXfrm>
        <a:off x="0" y="669"/>
        <a:ext cx="2119336" cy="2611933"/>
      </dsp:txXfrm>
    </dsp:sp>
    <dsp:sp modelId="{5BC85622-7D39-40F8-9BC4-B0F3EF57B467}">
      <dsp:nvSpPr>
        <dsp:cNvPr id="0" name=""/>
        <dsp:cNvSpPr/>
      </dsp:nvSpPr>
      <dsp:spPr>
        <a:xfrm>
          <a:off x="2057387" y="2873796"/>
          <a:ext cx="6713574" cy="261193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275" tIns="41275" rIns="41275" bIns="41275" numCol="1" spcCol="1270" anchor="t" anchorCtr="0">
          <a:noAutofit/>
        </a:bodyPr>
        <a:lstStyle/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6500" kern="1200" dirty="0"/>
        </a:p>
      </dsp:txBody>
      <dsp:txXfrm>
        <a:off x="2057387" y="2873796"/>
        <a:ext cx="6713574" cy="2611933"/>
      </dsp:txXfrm>
    </dsp:sp>
    <dsp:sp modelId="{1C16B20C-9568-4C02-A037-19D14215BB33}">
      <dsp:nvSpPr>
        <dsp:cNvPr id="0" name=""/>
        <dsp:cNvSpPr/>
      </dsp:nvSpPr>
      <dsp:spPr>
        <a:xfrm>
          <a:off x="0" y="2873796"/>
          <a:ext cx="2119336" cy="261193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Brochure</a:t>
          </a:r>
          <a:br>
            <a:rPr lang="en-US" sz="1700" kern="1200" dirty="0" smtClean="0"/>
          </a:br>
          <a:r>
            <a:rPr lang="en-US" sz="1700" kern="1200" dirty="0" smtClean="0"/>
            <a:t>Pamphlet</a:t>
          </a:r>
          <a:br>
            <a:rPr lang="en-US" sz="1700" kern="1200" dirty="0" smtClean="0"/>
          </a:br>
          <a:r>
            <a:rPr lang="en-US" sz="1700" kern="1200" dirty="0" smtClean="0"/>
            <a:t>Survey Questionnaire</a:t>
          </a:r>
          <a:br>
            <a:rPr lang="en-US" sz="1700" kern="1200" dirty="0" smtClean="0"/>
          </a:br>
          <a:r>
            <a:rPr lang="en-US" sz="1700" kern="1200" dirty="0" smtClean="0"/>
            <a:t>Autobiography</a:t>
          </a:r>
          <a:br>
            <a:rPr lang="en-US" sz="1700" kern="1200" dirty="0" smtClean="0"/>
          </a:br>
          <a:r>
            <a:rPr lang="en-US" sz="1700" kern="1200" dirty="0" smtClean="0"/>
            <a:t>Essay</a:t>
          </a:r>
          <a:br>
            <a:rPr lang="en-US" sz="1700" kern="1200" dirty="0" smtClean="0"/>
          </a:br>
          <a:r>
            <a:rPr lang="en-US" sz="1700" kern="1200" dirty="0" smtClean="0"/>
            <a:t>Book Review</a:t>
          </a:r>
          <a:br>
            <a:rPr lang="en-US" sz="1700" kern="1200" dirty="0" smtClean="0"/>
          </a:br>
          <a:r>
            <a:rPr lang="en-US" sz="1700" kern="1200" dirty="0" smtClean="0"/>
            <a:t>Report</a:t>
          </a:r>
          <a:br>
            <a:rPr lang="en-US" sz="1700" kern="1200" dirty="0" smtClean="0"/>
          </a:br>
          <a:r>
            <a:rPr lang="en-US" sz="1700" kern="1200" dirty="0" smtClean="0"/>
            <a:t>Editorial</a:t>
          </a:r>
          <a:br>
            <a:rPr lang="en-US" sz="1700" kern="1200" dirty="0" smtClean="0"/>
          </a:br>
          <a:endParaRPr lang="en-US" sz="1700" kern="1200" dirty="0" smtClean="0"/>
        </a:p>
      </dsp:txBody>
      <dsp:txXfrm>
        <a:off x="0" y="2873796"/>
        <a:ext cx="2119336" cy="261193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3301F0D-226C-4DAF-8981-41FBEA444CA2}">
      <dsp:nvSpPr>
        <dsp:cNvPr id="0" name=""/>
        <dsp:cNvSpPr/>
      </dsp:nvSpPr>
      <dsp:spPr>
        <a:xfrm>
          <a:off x="2057387" y="669"/>
          <a:ext cx="6713574" cy="261193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275" tIns="41275" rIns="41275" bIns="41275" numCol="1" spcCol="1270" anchor="t" anchorCtr="0">
          <a:noAutofit/>
        </a:bodyPr>
        <a:lstStyle/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6500" kern="1200" dirty="0"/>
        </a:p>
      </dsp:txBody>
      <dsp:txXfrm>
        <a:off x="2057387" y="669"/>
        <a:ext cx="6713574" cy="2611933"/>
      </dsp:txXfrm>
    </dsp:sp>
    <dsp:sp modelId="{74617726-DE48-4232-B800-C4B5D17D9785}">
      <dsp:nvSpPr>
        <dsp:cNvPr id="0" name=""/>
        <dsp:cNvSpPr/>
      </dsp:nvSpPr>
      <dsp:spPr>
        <a:xfrm>
          <a:off x="0" y="669"/>
          <a:ext cx="2119336" cy="261193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Speech </a:t>
          </a:r>
          <a:br>
            <a:rPr lang="en-US" sz="1700" kern="1200" dirty="0" smtClean="0"/>
          </a:br>
          <a:r>
            <a:rPr lang="en-US" sz="1700" kern="1200" dirty="0" smtClean="0"/>
            <a:t>Debate</a:t>
          </a:r>
          <a:br>
            <a:rPr lang="en-US" sz="1700" kern="1200" dirty="0" smtClean="0"/>
          </a:br>
          <a:r>
            <a:rPr lang="en-US" sz="1700" kern="1200" dirty="0" smtClean="0"/>
            <a:t>Play</a:t>
          </a:r>
          <a:br>
            <a:rPr lang="en-US" sz="1700" kern="1200" dirty="0" smtClean="0"/>
          </a:br>
          <a:r>
            <a:rPr lang="en-US" sz="1700" kern="1200" dirty="0" smtClean="0"/>
            <a:t>Song</a:t>
          </a:r>
          <a:br>
            <a:rPr lang="en-US" sz="1700" kern="1200" dirty="0" smtClean="0"/>
          </a:br>
          <a:r>
            <a:rPr lang="en-US" sz="1700" kern="1200" dirty="0" smtClean="0"/>
            <a:t>Lyrics</a:t>
          </a:r>
          <a:br>
            <a:rPr lang="en-US" sz="1700" kern="1200" dirty="0" smtClean="0"/>
          </a:br>
          <a:r>
            <a:rPr lang="en-US" sz="1700" kern="1200" dirty="0" smtClean="0"/>
            <a:t>Musical Piece</a:t>
          </a:r>
          <a:br>
            <a:rPr lang="en-US" sz="1700" kern="1200" dirty="0" smtClean="0"/>
          </a:br>
          <a:r>
            <a:rPr lang="en-US" sz="1700" kern="1200" dirty="0" smtClean="0"/>
            <a:t>Oral Report</a:t>
          </a:r>
          <a:br>
            <a:rPr lang="en-US" sz="1700" kern="1200" dirty="0" smtClean="0"/>
          </a:br>
          <a:r>
            <a:rPr lang="en-US" sz="1700" kern="1200" dirty="0" smtClean="0"/>
            <a:t>Dramatic reenactment</a:t>
          </a:r>
        </a:p>
      </dsp:txBody>
      <dsp:txXfrm>
        <a:off x="0" y="669"/>
        <a:ext cx="2119336" cy="2611933"/>
      </dsp:txXfrm>
    </dsp:sp>
    <dsp:sp modelId="{5BC85622-7D39-40F8-9BC4-B0F3EF57B467}">
      <dsp:nvSpPr>
        <dsp:cNvPr id="0" name=""/>
        <dsp:cNvSpPr/>
      </dsp:nvSpPr>
      <dsp:spPr>
        <a:xfrm>
          <a:off x="2057387" y="2873796"/>
          <a:ext cx="6713574" cy="261193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275" tIns="41275" rIns="41275" bIns="41275" numCol="1" spcCol="1270" anchor="t" anchorCtr="0">
          <a:noAutofit/>
        </a:bodyPr>
        <a:lstStyle/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6500" kern="1200" dirty="0"/>
        </a:p>
      </dsp:txBody>
      <dsp:txXfrm>
        <a:off x="2057387" y="2873796"/>
        <a:ext cx="6713574" cy="2611933"/>
      </dsp:txXfrm>
    </dsp:sp>
    <dsp:sp modelId="{1C16B20C-9568-4C02-A037-19D14215BB33}">
      <dsp:nvSpPr>
        <dsp:cNvPr id="0" name=""/>
        <dsp:cNvSpPr/>
      </dsp:nvSpPr>
      <dsp:spPr>
        <a:xfrm>
          <a:off x="0" y="2873796"/>
          <a:ext cx="2119336" cy="261193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Panel Discussion</a:t>
          </a:r>
          <a:br>
            <a:rPr lang="en-US" sz="1700" kern="1200" dirty="0" smtClean="0"/>
          </a:br>
          <a:r>
            <a:rPr lang="en-US" sz="1700" kern="1200" dirty="0" smtClean="0"/>
            <a:t>Newscast</a:t>
          </a:r>
          <a:br>
            <a:rPr lang="en-US" sz="1700" kern="1200" dirty="0" smtClean="0"/>
          </a:br>
          <a:r>
            <a:rPr lang="en-US" sz="1700" kern="1200" dirty="0" smtClean="0"/>
            <a:t>Skit</a:t>
          </a:r>
          <a:br>
            <a:rPr lang="en-US" sz="1700" kern="1200" dirty="0" smtClean="0"/>
          </a:br>
          <a:r>
            <a:rPr lang="en-US" sz="1700" kern="1200" dirty="0" smtClean="0"/>
            <a:t>Discussion</a:t>
          </a:r>
          <a:br>
            <a:rPr lang="en-US" sz="1700" kern="1200" dirty="0" smtClean="0"/>
          </a:br>
          <a:r>
            <a:rPr lang="en-US" sz="1700" kern="1200" dirty="0" smtClean="0"/>
            <a:t>Dance</a:t>
          </a:r>
          <a:br>
            <a:rPr lang="en-US" sz="1700" kern="1200" dirty="0" smtClean="0"/>
          </a:br>
          <a:r>
            <a:rPr lang="en-US" sz="1700" kern="1200" dirty="0" smtClean="0"/>
            <a:t>Proposal</a:t>
          </a:r>
          <a:br>
            <a:rPr lang="en-US" sz="1700" kern="1200" dirty="0" smtClean="0"/>
          </a:br>
          <a:r>
            <a:rPr lang="en-US" sz="1700" kern="1200" dirty="0" smtClean="0"/>
            <a:t>Data Display</a:t>
          </a:r>
          <a:br>
            <a:rPr lang="en-US" sz="1700" kern="1200" dirty="0" smtClean="0"/>
          </a:br>
          <a:r>
            <a:rPr lang="en-US" sz="1700" kern="1200" dirty="0" smtClean="0"/>
            <a:t>Exhibition of Products</a:t>
          </a:r>
          <a:br>
            <a:rPr lang="en-US" sz="1700" kern="1200" dirty="0" smtClean="0"/>
          </a:br>
          <a:endParaRPr lang="en-US" sz="1700" kern="1200" dirty="0" smtClean="0"/>
        </a:p>
      </dsp:txBody>
      <dsp:txXfrm>
        <a:off x="0" y="2873796"/>
        <a:ext cx="2119336" cy="261193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3301F0D-226C-4DAF-8981-41FBEA444CA2}">
      <dsp:nvSpPr>
        <dsp:cNvPr id="0" name=""/>
        <dsp:cNvSpPr/>
      </dsp:nvSpPr>
      <dsp:spPr>
        <a:xfrm>
          <a:off x="2057387" y="669"/>
          <a:ext cx="6713574" cy="261193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275" tIns="41275" rIns="41275" bIns="41275" numCol="1" spcCol="1270" anchor="t" anchorCtr="0">
          <a:noAutofit/>
        </a:bodyPr>
        <a:lstStyle/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6500" kern="1200" dirty="0"/>
        </a:p>
      </dsp:txBody>
      <dsp:txXfrm>
        <a:off x="2057387" y="669"/>
        <a:ext cx="6713574" cy="2611933"/>
      </dsp:txXfrm>
    </dsp:sp>
    <dsp:sp modelId="{74617726-DE48-4232-B800-C4B5D17D9785}">
      <dsp:nvSpPr>
        <dsp:cNvPr id="0" name=""/>
        <dsp:cNvSpPr/>
      </dsp:nvSpPr>
      <dsp:spPr>
        <a:xfrm>
          <a:off x="0" y="669"/>
          <a:ext cx="2119336" cy="261193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Program</a:t>
          </a:r>
          <a:br>
            <a:rPr lang="en-US" sz="2000" kern="1200" dirty="0" smtClean="0"/>
          </a:br>
          <a:r>
            <a:rPr lang="en-US" sz="2000" kern="1200" dirty="0" smtClean="0"/>
            <a:t>Manual</a:t>
          </a:r>
          <a:br>
            <a:rPr lang="en-US" sz="2000" kern="1200" dirty="0" smtClean="0"/>
          </a:br>
          <a:r>
            <a:rPr lang="en-US" sz="2000" kern="1200" dirty="0" smtClean="0"/>
            <a:t>Working Model</a:t>
          </a:r>
          <a:br>
            <a:rPr lang="en-US" sz="2000" kern="1200" dirty="0" smtClean="0"/>
          </a:br>
          <a:r>
            <a:rPr lang="en-US" sz="2000" kern="1200" dirty="0" smtClean="0"/>
            <a:t>Proposal </a:t>
          </a:r>
        </a:p>
      </dsp:txBody>
      <dsp:txXfrm>
        <a:off x="0" y="669"/>
        <a:ext cx="2119336" cy="2611933"/>
      </dsp:txXfrm>
    </dsp:sp>
    <dsp:sp modelId="{5BC85622-7D39-40F8-9BC4-B0F3EF57B467}">
      <dsp:nvSpPr>
        <dsp:cNvPr id="0" name=""/>
        <dsp:cNvSpPr/>
      </dsp:nvSpPr>
      <dsp:spPr>
        <a:xfrm>
          <a:off x="2057387" y="2873796"/>
          <a:ext cx="6713574" cy="261193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275" tIns="41275" rIns="41275" bIns="41275" numCol="1" spcCol="1270" anchor="t" anchorCtr="0">
          <a:noAutofit/>
        </a:bodyPr>
        <a:lstStyle/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6500" kern="1200" dirty="0"/>
        </a:p>
      </dsp:txBody>
      <dsp:txXfrm>
        <a:off x="2057387" y="2873796"/>
        <a:ext cx="6713574" cy="2611933"/>
      </dsp:txXfrm>
    </dsp:sp>
    <dsp:sp modelId="{1C16B20C-9568-4C02-A037-19D14215BB33}">
      <dsp:nvSpPr>
        <dsp:cNvPr id="0" name=""/>
        <dsp:cNvSpPr/>
      </dsp:nvSpPr>
      <dsp:spPr>
        <a:xfrm>
          <a:off x="0" y="2873796"/>
          <a:ext cx="2119336" cy="261193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Estimate</a:t>
          </a:r>
          <a:br>
            <a:rPr lang="en-US" sz="2000" kern="1200" dirty="0" smtClean="0"/>
          </a:br>
          <a:r>
            <a:rPr lang="en-US" sz="2000" kern="1200" dirty="0" smtClean="0"/>
            <a:t>Bid</a:t>
          </a:r>
          <a:br>
            <a:rPr lang="en-US" sz="2000" kern="1200" dirty="0" smtClean="0"/>
          </a:br>
          <a:r>
            <a:rPr lang="en-US" sz="2000" kern="1200" dirty="0" smtClean="0"/>
            <a:t>Blueprint</a:t>
          </a:r>
          <a:br>
            <a:rPr lang="en-US" sz="2000" kern="1200" dirty="0" smtClean="0"/>
          </a:br>
          <a:r>
            <a:rPr lang="en-US" sz="2000" kern="1200" dirty="0" smtClean="0"/>
            <a:t>Flow Chart</a:t>
          </a:r>
          <a:br>
            <a:rPr lang="en-US" sz="2000" kern="1200" dirty="0" smtClean="0"/>
          </a:br>
          <a:r>
            <a:rPr lang="en-US" sz="2000" kern="1200" dirty="0" smtClean="0"/>
            <a:t>Timeline</a:t>
          </a:r>
          <a:br>
            <a:rPr lang="en-US" sz="2000" kern="1200" dirty="0" smtClean="0"/>
          </a:br>
          <a:r>
            <a:rPr lang="en-US" sz="2000" kern="1200" dirty="0" smtClean="0"/>
            <a:t/>
          </a:r>
          <a:br>
            <a:rPr lang="en-US" sz="2000" kern="1200" dirty="0" smtClean="0"/>
          </a:br>
          <a:endParaRPr lang="en-US" sz="2000" kern="1200" dirty="0" smtClean="0"/>
        </a:p>
      </dsp:txBody>
      <dsp:txXfrm>
        <a:off x="0" y="2873796"/>
        <a:ext cx="2119336" cy="2611933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3301F0D-226C-4DAF-8981-41FBEA444CA2}">
      <dsp:nvSpPr>
        <dsp:cNvPr id="0" name=""/>
        <dsp:cNvSpPr/>
      </dsp:nvSpPr>
      <dsp:spPr>
        <a:xfrm>
          <a:off x="2057387" y="669"/>
          <a:ext cx="6713574" cy="261193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275" tIns="41275" rIns="41275" bIns="41275" numCol="1" spcCol="1270" anchor="t" anchorCtr="0">
          <a:noAutofit/>
        </a:bodyPr>
        <a:lstStyle/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6500" kern="1200" dirty="0"/>
        </a:p>
      </dsp:txBody>
      <dsp:txXfrm>
        <a:off x="2057387" y="669"/>
        <a:ext cx="6713574" cy="2611933"/>
      </dsp:txXfrm>
    </dsp:sp>
    <dsp:sp modelId="{74617726-DE48-4232-B800-C4B5D17D9785}">
      <dsp:nvSpPr>
        <dsp:cNvPr id="0" name=""/>
        <dsp:cNvSpPr/>
      </dsp:nvSpPr>
      <dsp:spPr>
        <a:xfrm>
          <a:off x="0" y="669"/>
          <a:ext cx="2119336" cy="261193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Physical Model</a:t>
          </a:r>
          <a:br>
            <a:rPr lang="en-US" sz="2000" kern="1200" dirty="0" smtClean="0"/>
          </a:br>
          <a:r>
            <a:rPr lang="en-US" sz="2000" kern="1200" dirty="0" smtClean="0"/>
            <a:t>Consumer Product</a:t>
          </a:r>
          <a:br>
            <a:rPr lang="en-US" sz="2000" kern="1200" dirty="0" smtClean="0"/>
          </a:br>
          <a:r>
            <a:rPr lang="en-US" sz="2000" kern="1200" dirty="0" smtClean="0"/>
            <a:t>System</a:t>
          </a:r>
          <a:br>
            <a:rPr lang="en-US" sz="2000" kern="1200" dirty="0" smtClean="0"/>
          </a:br>
          <a:endParaRPr lang="en-US" sz="2000" kern="1200" dirty="0" smtClean="0"/>
        </a:p>
      </dsp:txBody>
      <dsp:txXfrm>
        <a:off x="0" y="669"/>
        <a:ext cx="2119336" cy="2611933"/>
      </dsp:txXfrm>
    </dsp:sp>
    <dsp:sp modelId="{5BC85622-7D39-40F8-9BC4-B0F3EF57B467}">
      <dsp:nvSpPr>
        <dsp:cNvPr id="0" name=""/>
        <dsp:cNvSpPr/>
      </dsp:nvSpPr>
      <dsp:spPr>
        <a:xfrm>
          <a:off x="2057387" y="2873796"/>
          <a:ext cx="6713574" cy="261193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275" tIns="41275" rIns="41275" bIns="41275" numCol="1" spcCol="1270" anchor="t" anchorCtr="0">
          <a:noAutofit/>
        </a:bodyPr>
        <a:lstStyle/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6500" kern="1200" dirty="0"/>
        </a:p>
      </dsp:txBody>
      <dsp:txXfrm>
        <a:off x="2057387" y="2873796"/>
        <a:ext cx="6713574" cy="2611933"/>
      </dsp:txXfrm>
    </dsp:sp>
    <dsp:sp modelId="{1C16B20C-9568-4C02-A037-19D14215BB33}">
      <dsp:nvSpPr>
        <dsp:cNvPr id="0" name=""/>
        <dsp:cNvSpPr/>
      </dsp:nvSpPr>
      <dsp:spPr>
        <a:xfrm>
          <a:off x="0" y="2873796"/>
          <a:ext cx="2119336" cy="261193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Machine</a:t>
          </a:r>
          <a:br>
            <a:rPr lang="en-US" sz="2000" kern="1200" dirty="0" smtClean="0"/>
          </a:br>
          <a:r>
            <a:rPr lang="en-US" sz="2000" kern="1200" dirty="0" smtClean="0"/>
            <a:t>Scientific Instrument</a:t>
          </a:r>
          <a:br>
            <a:rPr lang="en-US" sz="2000" kern="1200" dirty="0" smtClean="0"/>
          </a:br>
          <a:r>
            <a:rPr lang="en-US" sz="2000" kern="1200" dirty="0" smtClean="0"/>
            <a:t>Museum exhibit</a:t>
          </a:r>
          <a:br>
            <a:rPr lang="en-US" sz="2000" kern="1200" dirty="0" smtClean="0"/>
          </a:br>
          <a:r>
            <a:rPr lang="en-US" sz="2000" kern="1200" dirty="0" smtClean="0"/>
            <a:t>Diorama</a:t>
          </a:r>
          <a:br>
            <a:rPr lang="en-US" sz="2000" kern="1200" dirty="0" smtClean="0"/>
          </a:br>
          <a:r>
            <a:rPr lang="en-US" sz="2000" kern="1200" dirty="0" smtClean="0"/>
            <a:t/>
          </a:r>
          <a:br>
            <a:rPr lang="en-US" sz="2000" kern="1200" dirty="0" smtClean="0"/>
          </a:br>
          <a:endParaRPr lang="en-US" sz="2000" kern="1200" dirty="0" smtClean="0"/>
        </a:p>
      </dsp:txBody>
      <dsp:txXfrm>
        <a:off x="0" y="2873796"/>
        <a:ext cx="2119336" cy="2611933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3301F0D-226C-4DAF-8981-41FBEA444CA2}">
      <dsp:nvSpPr>
        <dsp:cNvPr id="0" name=""/>
        <dsp:cNvSpPr/>
      </dsp:nvSpPr>
      <dsp:spPr>
        <a:xfrm>
          <a:off x="2057387" y="669"/>
          <a:ext cx="6713574" cy="261193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275" tIns="41275" rIns="41275" bIns="41275" numCol="1" spcCol="1270" anchor="t" anchorCtr="0">
          <a:noAutofit/>
        </a:bodyPr>
        <a:lstStyle/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6500" kern="1200" dirty="0"/>
        </a:p>
      </dsp:txBody>
      <dsp:txXfrm>
        <a:off x="2057387" y="669"/>
        <a:ext cx="6713574" cy="2611933"/>
      </dsp:txXfrm>
    </dsp:sp>
    <dsp:sp modelId="{74617726-DE48-4232-B800-C4B5D17D9785}">
      <dsp:nvSpPr>
        <dsp:cNvPr id="0" name=""/>
        <dsp:cNvSpPr/>
      </dsp:nvSpPr>
      <dsp:spPr>
        <a:xfrm>
          <a:off x="0" y="669"/>
          <a:ext cx="2119336" cy="261193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Computer Database</a:t>
          </a:r>
          <a:br>
            <a:rPr lang="en-US" sz="1800" kern="1200" dirty="0" smtClean="0"/>
          </a:br>
          <a:r>
            <a:rPr lang="en-US" sz="1800" kern="1200" dirty="0" smtClean="0"/>
            <a:t>Computer graphics</a:t>
          </a:r>
          <a:br>
            <a:rPr lang="en-US" sz="1800" kern="1200" dirty="0" smtClean="0"/>
          </a:br>
          <a:r>
            <a:rPr lang="en-US" sz="1800" kern="1200" dirty="0" smtClean="0"/>
            <a:t>Computer Program</a:t>
          </a:r>
          <a:br>
            <a:rPr lang="en-US" sz="1800" kern="1200" dirty="0" smtClean="0"/>
          </a:br>
          <a:r>
            <a:rPr lang="en-US" sz="1800" kern="1200" dirty="0" smtClean="0"/>
            <a:t>Website</a:t>
          </a:r>
          <a:br>
            <a:rPr lang="en-US" sz="1800" kern="1200" dirty="0" smtClean="0"/>
          </a:br>
          <a:r>
            <a:rPr lang="en-US" sz="1800" kern="1200" dirty="0" smtClean="0"/>
            <a:t>Blog</a:t>
          </a:r>
          <a:br>
            <a:rPr lang="en-US" sz="1800" kern="1200" dirty="0" smtClean="0"/>
          </a:br>
          <a:r>
            <a:rPr lang="en-US" sz="1800" kern="1200" dirty="0" smtClean="0"/>
            <a:t>Wiki</a:t>
          </a:r>
        </a:p>
      </dsp:txBody>
      <dsp:txXfrm>
        <a:off x="0" y="669"/>
        <a:ext cx="2119336" cy="2611933"/>
      </dsp:txXfrm>
    </dsp:sp>
    <dsp:sp modelId="{5BC85622-7D39-40F8-9BC4-B0F3EF57B467}">
      <dsp:nvSpPr>
        <dsp:cNvPr id="0" name=""/>
        <dsp:cNvSpPr/>
      </dsp:nvSpPr>
      <dsp:spPr>
        <a:xfrm>
          <a:off x="2057387" y="2873796"/>
          <a:ext cx="6713574" cy="261193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16B20C-9568-4C02-A037-19D14215BB33}">
      <dsp:nvSpPr>
        <dsp:cNvPr id="0" name=""/>
        <dsp:cNvSpPr/>
      </dsp:nvSpPr>
      <dsp:spPr>
        <a:xfrm>
          <a:off x="0" y="2873796"/>
          <a:ext cx="2119336" cy="261193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Webinar</a:t>
          </a:r>
          <a:br>
            <a:rPr lang="en-US" sz="1800" kern="1200" dirty="0" smtClean="0"/>
          </a:br>
          <a:r>
            <a:rPr lang="en-US" sz="1800" kern="1200" dirty="0" smtClean="0"/>
            <a:t>Podcast</a:t>
          </a:r>
          <a:br>
            <a:rPr lang="en-US" sz="1800" kern="1200" dirty="0" smtClean="0"/>
          </a:br>
          <a:r>
            <a:rPr lang="en-US" sz="1800" kern="1200" dirty="0" smtClean="0"/>
            <a:t>Application</a:t>
          </a:r>
          <a:br>
            <a:rPr lang="en-US" sz="1800" kern="1200" dirty="0" smtClean="0"/>
          </a:br>
          <a:r>
            <a:rPr lang="en-US" sz="1800" kern="1200" dirty="0" smtClean="0"/>
            <a:t>Web 2.0 Tool</a:t>
          </a:r>
          <a:br>
            <a:rPr lang="en-US" sz="1800" kern="1200" dirty="0" smtClean="0"/>
          </a:br>
          <a:r>
            <a:rPr lang="en-US" sz="1800" kern="1200" dirty="0" smtClean="0"/>
            <a:t>Robot</a:t>
          </a:r>
          <a:br>
            <a:rPr lang="en-US" sz="1800" kern="1200" dirty="0" smtClean="0"/>
          </a:br>
          <a:endParaRPr lang="en-US" sz="1800" kern="1200" dirty="0" smtClean="0"/>
        </a:p>
      </dsp:txBody>
      <dsp:txXfrm>
        <a:off x="0" y="2873796"/>
        <a:ext cx="2119336" cy="2611933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3301F0D-226C-4DAF-8981-41FBEA444CA2}">
      <dsp:nvSpPr>
        <dsp:cNvPr id="0" name=""/>
        <dsp:cNvSpPr/>
      </dsp:nvSpPr>
      <dsp:spPr>
        <a:xfrm>
          <a:off x="2057387" y="669"/>
          <a:ext cx="6713574" cy="261193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275" tIns="41275" rIns="41275" bIns="41275" numCol="1" spcCol="1270" anchor="t" anchorCtr="0">
          <a:noAutofit/>
        </a:bodyPr>
        <a:lstStyle/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6500" kern="1200" dirty="0"/>
        </a:p>
      </dsp:txBody>
      <dsp:txXfrm>
        <a:off x="2057387" y="669"/>
        <a:ext cx="6713574" cy="2611933"/>
      </dsp:txXfrm>
    </dsp:sp>
    <dsp:sp modelId="{74617726-DE48-4232-B800-C4B5D17D9785}">
      <dsp:nvSpPr>
        <dsp:cNvPr id="0" name=""/>
        <dsp:cNvSpPr/>
      </dsp:nvSpPr>
      <dsp:spPr>
        <a:xfrm>
          <a:off x="0" y="669"/>
          <a:ext cx="2119336" cy="261193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Podcast</a:t>
          </a:r>
          <a:br>
            <a:rPr lang="en-US" sz="2700" kern="1200" dirty="0" smtClean="0"/>
          </a:br>
          <a:r>
            <a:rPr lang="en-US" sz="2700" kern="1200" dirty="0" smtClean="0"/>
            <a:t>Slide Show</a:t>
          </a:r>
          <a:br>
            <a:rPr lang="en-US" sz="2700" kern="1200" dirty="0" smtClean="0"/>
          </a:br>
          <a:r>
            <a:rPr lang="en-US" sz="2700" kern="1200" dirty="0" smtClean="0"/>
            <a:t>Drawing</a:t>
          </a:r>
          <a:br>
            <a:rPr lang="en-US" sz="2700" kern="1200" dirty="0" smtClean="0"/>
          </a:br>
          <a:r>
            <a:rPr lang="en-US" sz="2700" kern="1200" dirty="0" smtClean="0"/>
            <a:t>Painting </a:t>
          </a:r>
          <a:br>
            <a:rPr lang="en-US" sz="2700" kern="1200" dirty="0" smtClean="0"/>
          </a:br>
          <a:r>
            <a:rPr lang="en-US" sz="2700" kern="1200" dirty="0" smtClean="0"/>
            <a:t>Sculpture</a:t>
          </a:r>
          <a:br>
            <a:rPr lang="en-US" sz="2700" kern="1200" dirty="0" smtClean="0"/>
          </a:br>
          <a:r>
            <a:rPr lang="en-US" sz="2700" kern="1200" dirty="0" smtClean="0"/>
            <a:t>Collage</a:t>
          </a:r>
        </a:p>
      </dsp:txBody>
      <dsp:txXfrm>
        <a:off x="0" y="669"/>
        <a:ext cx="2119336" cy="2611933"/>
      </dsp:txXfrm>
    </dsp:sp>
    <dsp:sp modelId="{5BC85622-7D39-40F8-9BC4-B0F3EF57B467}">
      <dsp:nvSpPr>
        <dsp:cNvPr id="0" name=""/>
        <dsp:cNvSpPr/>
      </dsp:nvSpPr>
      <dsp:spPr>
        <a:xfrm>
          <a:off x="2057387" y="2873796"/>
          <a:ext cx="6713574" cy="261193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16B20C-9568-4C02-A037-19D14215BB33}">
      <dsp:nvSpPr>
        <dsp:cNvPr id="0" name=""/>
        <dsp:cNvSpPr/>
      </dsp:nvSpPr>
      <dsp:spPr>
        <a:xfrm>
          <a:off x="0" y="2873796"/>
          <a:ext cx="2119336" cy="261193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Map</a:t>
          </a:r>
          <a:br>
            <a:rPr lang="en-US" sz="2700" kern="1200" dirty="0" smtClean="0"/>
          </a:br>
          <a:r>
            <a:rPr lang="en-US" sz="2700" kern="1200" dirty="0" smtClean="0"/>
            <a:t>Scrapbook</a:t>
          </a:r>
          <a:br>
            <a:rPr lang="en-US" sz="2700" kern="1200" dirty="0" smtClean="0"/>
          </a:br>
          <a:r>
            <a:rPr lang="en-US" sz="2700" kern="1200" dirty="0" smtClean="0"/>
            <a:t>Oral History</a:t>
          </a:r>
          <a:br>
            <a:rPr lang="en-US" sz="2700" kern="1200" dirty="0" smtClean="0"/>
          </a:br>
          <a:r>
            <a:rPr lang="en-US" sz="2700" kern="1200" dirty="0" smtClean="0"/>
            <a:t>Photo Album</a:t>
          </a:r>
          <a:br>
            <a:rPr lang="en-US" sz="2700" kern="1200" dirty="0" smtClean="0"/>
          </a:br>
          <a:endParaRPr lang="en-US" sz="2700" kern="1200" dirty="0" smtClean="0"/>
        </a:p>
      </dsp:txBody>
      <dsp:txXfrm>
        <a:off x="0" y="2873796"/>
        <a:ext cx="2119336" cy="26119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7081A3-59A3-494D-82C9-DD95FBE33F80}" type="datetimeFigureOut">
              <a:rPr lang="en-US" smtClean="0"/>
              <a:pPr/>
              <a:t>3/7/11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44BCC5-75C6-46A4-9E31-6E8142A4B00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EE6E2-B75D-4C90-9E92-6334F1069628}" type="datetimeFigureOut">
              <a:rPr lang="en-US" smtClean="0"/>
              <a:pPr/>
              <a:t>3/7/11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0A28-8836-420A-A9D0-5379A5A26A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EE6E2-B75D-4C90-9E92-6334F1069628}" type="datetimeFigureOut">
              <a:rPr lang="en-US" smtClean="0"/>
              <a:pPr/>
              <a:t>3/7/11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0A28-8836-420A-A9D0-5379A5A26A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EE6E2-B75D-4C90-9E92-6334F1069628}" type="datetimeFigureOut">
              <a:rPr lang="en-US" smtClean="0"/>
              <a:pPr/>
              <a:t>3/7/11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0A28-8836-420A-A9D0-5379A5A26A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EE6E2-B75D-4C90-9E92-6334F1069628}" type="datetimeFigureOut">
              <a:rPr lang="en-US" smtClean="0"/>
              <a:pPr/>
              <a:t>3/7/11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0A28-8836-420A-A9D0-5379A5A26A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EE6E2-B75D-4C90-9E92-6334F1069628}" type="datetimeFigureOut">
              <a:rPr lang="en-US" smtClean="0"/>
              <a:pPr/>
              <a:t>3/7/11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0A28-8836-420A-A9D0-5379A5A26A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EE6E2-B75D-4C90-9E92-6334F1069628}" type="datetimeFigureOut">
              <a:rPr lang="en-US" smtClean="0"/>
              <a:pPr/>
              <a:t>3/7/11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0A28-8836-420A-A9D0-5379A5A26A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EE6E2-B75D-4C90-9E92-6334F1069628}" type="datetimeFigureOut">
              <a:rPr lang="en-US" smtClean="0"/>
              <a:pPr/>
              <a:t>3/7/11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0A28-8836-420A-A9D0-5379A5A26A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EE6E2-B75D-4C90-9E92-6334F1069628}" type="datetimeFigureOut">
              <a:rPr lang="en-US" smtClean="0"/>
              <a:pPr/>
              <a:t>3/7/11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0A28-8836-420A-A9D0-5379A5A26A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EE6E2-B75D-4C90-9E92-6334F1069628}" type="datetimeFigureOut">
              <a:rPr lang="en-US" smtClean="0"/>
              <a:pPr/>
              <a:t>3/7/11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0A28-8836-420A-A9D0-5379A5A26A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EE6E2-B75D-4C90-9E92-6334F1069628}" type="datetimeFigureOut">
              <a:rPr lang="en-US" smtClean="0"/>
              <a:pPr/>
              <a:t>3/7/11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0A28-8836-420A-A9D0-5379A5A26A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EE6E2-B75D-4C90-9E92-6334F1069628}" type="datetimeFigureOut">
              <a:rPr lang="en-US" smtClean="0"/>
              <a:pPr/>
              <a:t>3/7/11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40A28-8836-420A-A9D0-5379A5A26A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EE6E2-B75D-4C90-9E92-6334F1069628}" type="datetimeFigureOut">
              <a:rPr lang="en-US" smtClean="0"/>
              <a:pPr/>
              <a:t>3/7/11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40A28-8836-420A-A9D0-5379A5A26AE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1.xml"/><Relationship Id="rId2" Type="http://schemas.openxmlformats.org/officeDocument/2006/relationships/diagramData" Target="../diagrams/data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1.xml"/><Relationship Id="rId2" Type="http://schemas.openxmlformats.org/officeDocument/2006/relationships/diagramData" Target="../diagrams/data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1.xml"/><Relationship Id="rId2" Type="http://schemas.openxmlformats.org/officeDocument/2006/relationships/diagramData" Target="../diagrams/data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1.xml"/><Relationship Id="rId2" Type="http://schemas.openxmlformats.org/officeDocument/2006/relationships/diagramData" Target="../diagrams/data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1.xml"/><Relationship Id="rId2" Type="http://schemas.openxmlformats.org/officeDocument/2006/relationships/diagramData" Target="../diagrams/data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1" Type="http://schemas.openxmlformats.org/officeDocument/2006/relationships/slideLayout" Target="../slideLayouts/slideLayout1.xml"/><Relationship Id="rId2" Type="http://schemas.openxmlformats.org/officeDocument/2006/relationships/diagramData" Target="../diagrams/data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/>
        </p:nvGraphicFramePr>
        <p:xfrm>
          <a:off x="152400" y="1219200"/>
          <a:ext cx="8839200" cy="54864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152400" y="152400"/>
            <a:ext cx="7010400" cy="457200"/>
            <a:chOff x="2514619" y="0"/>
            <a:chExt cx="6942006" cy="708480"/>
          </a:xfrm>
        </p:grpSpPr>
        <p:sp>
          <p:nvSpPr>
            <p:cNvPr id="9" name="Rounded Rectangle 8"/>
            <p:cNvSpPr/>
            <p:nvPr/>
          </p:nvSpPr>
          <p:spPr>
            <a:xfrm>
              <a:off x="2514619" y="0"/>
              <a:ext cx="6564723" cy="70848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ounded Rectangle 4"/>
            <p:cNvSpPr/>
            <p:nvPr/>
          </p:nvSpPr>
          <p:spPr>
            <a:xfrm>
              <a:off x="2549204" y="34586"/>
              <a:ext cx="6907421" cy="6393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33871" tIns="0" rIns="233871" bIns="0" numCol="1" spcCol="1270" anchor="ctr" anchorCtr="0">
              <a:noAutofit/>
            </a:bodyPr>
            <a:lstStyle/>
            <a:p>
              <a:pPr lvl="0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baseline="0" dirty="0" smtClean="0">
                  <a:solidFill>
                    <a:schemeClr val="tx1"/>
                  </a:solidFill>
                </a:rPr>
                <a:t>DQ: How can we expand the element of authenticity in our project design?</a:t>
              </a:r>
              <a:endParaRPr lang="en-US" sz="1600" kern="1200" baseline="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100107" y="685800"/>
            <a:ext cx="8043893" cy="457200"/>
            <a:chOff x="314992" y="0"/>
            <a:chExt cx="8352482" cy="708480"/>
          </a:xfrm>
        </p:grpSpPr>
        <p:sp>
          <p:nvSpPr>
            <p:cNvPr id="12" name="Rounded Rectangle 11"/>
            <p:cNvSpPr/>
            <p:nvPr/>
          </p:nvSpPr>
          <p:spPr>
            <a:xfrm>
              <a:off x="314992" y="0"/>
              <a:ext cx="8307943" cy="70848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en-US" sz="1600" u="sng" dirty="0" smtClean="0">
                  <a:solidFill>
                    <a:schemeClr val="tx1"/>
                  </a:solidFill>
                </a:rPr>
                <a:t>Written Products</a:t>
              </a:r>
              <a:r>
                <a:rPr lang="en-US" sz="1600" dirty="0" smtClean="0">
                  <a:solidFill>
                    <a:schemeClr val="tx1"/>
                  </a:solidFill>
                </a:rPr>
                <a:t>: Who could become an authentic audience for these culminating products?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3" name="Rounded Rectangle 4"/>
            <p:cNvSpPr/>
            <p:nvPr/>
          </p:nvSpPr>
          <p:spPr>
            <a:xfrm>
              <a:off x="2293074" y="34586"/>
              <a:ext cx="6374400" cy="6393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33871" tIns="0" rIns="233871" bIns="0" numCol="1" spcCol="1270" anchor="ctr" anchorCtr="0">
              <a:noAutofit/>
            </a:bodyPr>
            <a:lstStyle/>
            <a:p>
              <a:pPr lvl="0"/>
              <a:endParaRPr lang="en-US" sz="1200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/>
        </p:nvGraphicFramePr>
        <p:xfrm>
          <a:off x="152400" y="1219200"/>
          <a:ext cx="8839200" cy="54864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" name="Group 7"/>
          <p:cNvGrpSpPr/>
          <p:nvPr/>
        </p:nvGrpSpPr>
        <p:grpSpPr>
          <a:xfrm>
            <a:off x="152400" y="152400"/>
            <a:ext cx="7010400" cy="457200"/>
            <a:chOff x="2514619" y="0"/>
            <a:chExt cx="6942006" cy="708480"/>
          </a:xfrm>
        </p:grpSpPr>
        <p:sp>
          <p:nvSpPr>
            <p:cNvPr id="9" name="Rounded Rectangle 8"/>
            <p:cNvSpPr/>
            <p:nvPr/>
          </p:nvSpPr>
          <p:spPr>
            <a:xfrm>
              <a:off x="2514619" y="0"/>
              <a:ext cx="6564723" cy="70848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ounded Rectangle 4"/>
            <p:cNvSpPr/>
            <p:nvPr/>
          </p:nvSpPr>
          <p:spPr>
            <a:xfrm>
              <a:off x="2549204" y="34586"/>
              <a:ext cx="6907421" cy="6393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33871" tIns="0" rIns="233871" bIns="0" numCol="1" spcCol="1270" anchor="ctr" anchorCtr="0">
              <a:noAutofit/>
            </a:bodyPr>
            <a:lstStyle/>
            <a:p>
              <a:pPr lvl="0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baseline="0" dirty="0" smtClean="0">
                  <a:solidFill>
                    <a:schemeClr val="tx1"/>
                  </a:solidFill>
                </a:rPr>
                <a:t>DQ: How can we expand the element of authenticity in our project design?</a:t>
              </a:r>
              <a:endParaRPr lang="en-US" sz="1600" kern="1200" baseline="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Group 10"/>
          <p:cNvGrpSpPr/>
          <p:nvPr/>
        </p:nvGrpSpPr>
        <p:grpSpPr>
          <a:xfrm>
            <a:off x="762000" y="685800"/>
            <a:ext cx="8382000" cy="457200"/>
            <a:chOff x="-36086" y="0"/>
            <a:chExt cx="8703560" cy="708480"/>
          </a:xfrm>
        </p:grpSpPr>
        <p:sp>
          <p:nvSpPr>
            <p:cNvPr id="12" name="Rounded Rectangle 11"/>
            <p:cNvSpPr/>
            <p:nvPr/>
          </p:nvSpPr>
          <p:spPr>
            <a:xfrm>
              <a:off x="-36086" y="0"/>
              <a:ext cx="8659021" cy="70848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en-US" sz="1600" u="sng" dirty="0" smtClean="0">
                  <a:solidFill>
                    <a:schemeClr val="tx1"/>
                  </a:solidFill>
                </a:rPr>
                <a:t>Presentation Products</a:t>
              </a:r>
              <a:r>
                <a:rPr lang="en-US" sz="1600" dirty="0" smtClean="0">
                  <a:solidFill>
                    <a:schemeClr val="tx1"/>
                  </a:solidFill>
                </a:rPr>
                <a:t>: Who could become an authentic audience for these culminating products?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3" name="Rounded Rectangle 4"/>
            <p:cNvSpPr/>
            <p:nvPr/>
          </p:nvSpPr>
          <p:spPr>
            <a:xfrm>
              <a:off x="2293074" y="34586"/>
              <a:ext cx="6374400" cy="6393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33871" tIns="0" rIns="233871" bIns="0" numCol="1" spcCol="1270" anchor="ctr" anchorCtr="0">
              <a:noAutofit/>
            </a:bodyPr>
            <a:lstStyle/>
            <a:p>
              <a:pPr lvl="0"/>
              <a:endParaRPr lang="en-US" sz="1200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/>
        </p:nvGraphicFramePr>
        <p:xfrm>
          <a:off x="152400" y="1219200"/>
          <a:ext cx="8839200" cy="54864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" name="Group 7"/>
          <p:cNvGrpSpPr/>
          <p:nvPr/>
        </p:nvGrpSpPr>
        <p:grpSpPr>
          <a:xfrm>
            <a:off x="152400" y="152400"/>
            <a:ext cx="7010400" cy="457200"/>
            <a:chOff x="2514619" y="0"/>
            <a:chExt cx="6942006" cy="708480"/>
          </a:xfrm>
        </p:grpSpPr>
        <p:sp>
          <p:nvSpPr>
            <p:cNvPr id="9" name="Rounded Rectangle 8"/>
            <p:cNvSpPr/>
            <p:nvPr/>
          </p:nvSpPr>
          <p:spPr>
            <a:xfrm>
              <a:off x="2514619" y="0"/>
              <a:ext cx="6564723" cy="70848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ounded Rectangle 4"/>
            <p:cNvSpPr/>
            <p:nvPr/>
          </p:nvSpPr>
          <p:spPr>
            <a:xfrm>
              <a:off x="2549204" y="34586"/>
              <a:ext cx="6907421" cy="6393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33871" tIns="0" rIns="233871" bIns="0" numCol="1" spcCol="1270" anchor="ctr" anchorCtr="0">
              <a:noAutofit/>
            </a:bodyPr>
            <a:lstStyle/>
            <a:p>
              <a:pPr lvl="0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baseline="0" dirty="0" smtClean="0">
                  <a:solidFill>
                    <a:schemeClr val="tx1"/>
                  </a:solidFill>
                </a:rPr>
                <a:t>DQ: How can we expand the element of authenticity in our project design?</a:t>
              </a:r>
              <a:endParaRPr lang="en-US" sz="1600" kern="1200" baseline="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Group 10"/>
          <p:cNvGrpSpPr/>
          <p:nvPr/>
        </p:nvGrpSpPr>
        <p:grpSpPr>
          <a:xfrm>
            <a:off x="762000" y="685800"/>
            <a:ext cx="8382000" cy="457200"/>
            <a:chOff x="-36086" y="0"/>
            <a:chExt cx="8703560" cy="708480"/>
          </a:xfrm>
        </p:grpSpPr>
        <p:sp>
          <p:nvSpPr>
            <p:cNvPr id="12" name="Rounded Rectangle 11"/>
            <p:cNvSpPr/>
            <p:nvPr/>
          </p:nvSpPr>
          <p:spPr>
            <a:xfrm>
              <a:off x="-36086" y="0"/>
              <a:ext cx="8659021" cy="70848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en-US" sz="1600" u="sng" dirty="0" smtClean="0">
                  <a:solidFill>
                    <a:schemeClr val="tx1"/>
                  </a:solidFill>
                </a:rPr>
                <a:t>Training Products</a:t>
              </a:r>
              <a:r>
                <a:rPr lang="en-US" sz="1600" dirty="0" smtClean="0">
                  <a:solidFill>
                    <a:schemeClr val="tx1"/>
                  </a:solidFill>
                </a:rPr>
                <a:t>: Who could become an authentic audience for these culminating products?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3" name="Rounded Rectangle 4"/>
            <p:cNvSpPr/>
            <p:nvPr/>
          </p:nvSpPr>
          <p:spPr>
            <a:xfrm>
              <a:off x="2293074" y="34586"/>
              <a:ext cx="6374400" cy="6393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33871" tIns="0" rIns="233871" bIns="0" numCol="1" spcCol="1270" anchor="ctr" anchorCtr="0">
              <a:noAutofit/>
            </a:bodyPr>
            <a:lstStyle/>
            <a:p>
              <a:pPr lvl="0"/>
              <a:endParaRPr lang="en-US" sz="1200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/>
        </p:nvGraphicFramePr>
        <p:xfrm>
          <a:off x="152400" y="1219200"/>
          <a:ext cx="8839200" cy="54864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" name="Group 7"/>
          <p:cNvGrpSpPr/>
          <p:nvPr/>
        </p:nvGrpSpPr>
        <p:grpSpPr>
          <a:xfrm>
            <a:off x="152400" y="152400"/>
            <a:ext cx="7010400" cy="457200"/>
            <a:chOff x="2514619" y="0"/>
            <a:chExt cx="6942006" cy="708480"/>
          </a:xfrm>
        </p:grpSpPr>
        <p:sp>
          <p:nvSpPr>
            <p:cNvPr id="9" name="Rounded Rectangle 8"/>
            <p:cNvSpPr/>
            <p:nvPr/>
          </p:nvSpPr>
          <p:spPr>
            <a:xfrm>
              <a:off x="2514619" y="0"/>
              <a:ext cx="6564723" cy="70848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ounded Rectangle 4"/>
            <p:cNvSpPr/>
            <p:nvPr/>
          </p:nvSpPr>
          <p:spPr>
            <a:xfrm>
              <a:off x="2549204" y="34586"/>
              <a:ext cx="6907421" cy="6393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33871" tIns="0" rIns="233871" bIns="0" numCol="1" spcCol="1270" anchor="ctr" anchorCtr="0">
              <a:noAutofit/>
            </a:bodyPr>
            <a:lstStyle/>
            <a:p>
              <a:pPr lvl="0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baseline="0" dirty="0" smtClean="0">
                  <a:solidFill>
                    <a:schemeClr val="tx1"/>
                  </a:solidFill>
                </a:rPr>
                <a:t>DQ: How can we expand the element of authenticity in our project design?</a:t>
              </a:r>
              <a:endParaRPr lang="en-US" sz="1600" kern="1200" baseline="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Group 10"/>
          <p:cNvGrpSpPr/>
          <p:nvPr/>
        </p:nvGrpSpPr>
        <p:grpSpPr>
          <a:xfrm>
            <a:off x="762000" y="685800"/>
            <a:ext cx="8382000" cy="457200"/>
            <a:chOff x="-36086" y="0"/>
            <a:chExt cx="8703560" cy="708480"/>
          </a:xfrm>
        </p:grpSpPr>
        <p:sp>
          <p:nvSpPr>
            <p:cNvPr id="12" name="Rounded Rectangle 11"/>
            <p:cNvSpPr/>
            <p:nvPr/>
          </p:nvSpPr>
          <p:spPr>
            <a:xfrm>
              <a:off x="-36086" y="0"/>
              <a:ext cx="8659021" cy="70848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en-US" sz="1600" u="sng" dirty="0" smtClean="0">
                  <a:solidFill>
                    <a:schemeClr val="tx1"/>
                  </a:solidFill>
                </a:rPr>
                <a:t>Construction Products</a:t>
              </a:r>
              <a:r>
                <a:rPr lang="en-US" sz="1600" dirty="0" smtClean="0">
                  <a:solidFill>
                    <a:schemeClr val="tx1"/>
                  </a:solidFill>
                </a:rPr>
                <a:t>: Who could become an authentic audience for these culminating products?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3" name="Rounded Rectangle 4"/>
            <p:cNvSpPr/>
            <p:nvPr/>
          </p:nvSpPr>
          <p:spPr>
            <a:xfrm>
              <a:off x="2293074" y="34586"/>
              <a:ext cx="6374400" cy="6393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33871" tIns="0" rIns="233871" bIns="0" numCol="1" spcCol="1270" anchor="ctr" anchorCtr="0">
              <a:noAutofit/>
            </a:bodyPr>
            <a:lstStyle/>
            <a:p>
              <a:pPr lvl="0"/>
              <a:endParaRPr lang="en-US" sz="1200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/>
        </p:nvGraphicFramePr>
        <p:xfrm>
          <a:off x="152400" y="1219200"/>
          <a:ext cx="8839200" cy="54864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" name="Group 7"/>
          <p:cNvGrpSpPr/>
          <p:nvPr/>
        </p:nvGrpSpPr>
        <p:grpSpPr>
          <a:xfrm>
            <a:off x="152400" y="152400"/>
            <a:ext cx="7010400" cy="457200"/>
            <a:chOff x="2514619" y="0"/>
            <a:chExt cx="6942006" cy="708480"/>
          </a:xfrm>
        </p:grpSpPr>
        <p:sp>
          <p:nvSpPr>
            <p:cNvPr id="9" name="Rounded Rectangle 8"/>
            <p:cNvSpPr/>
            <p:nvPr/>
          </p:nvSpPr>
          <p:spPr>
            <a:xfrm>
              <a:off x="2514619" y="0"/>
              <a:ext cx="6564723" cy="70848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ounded Rectangle 4"/>
            <p:cNvSpPr/>
            <p:nvPr/>
          </p:nvSpPr>
          <p:spPr>
            <a:xfrm>
              <a:off x="2549204" y="34586"/>
              <a:ext cx="6907421" cy="6393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33871" tIns="0" rIns="233871" bIns="0" numCol="1" spcCol="1270" anchor="ctr" anchorCtr="0">
              <a:noAutofit/>
            </a:bodyPr>
            <a:lstStyle/>
            <a:p>
              <a:pPr lvl="0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baseline="0" dirty="0" smtClean="0">
                  <a:solidFill>
                    <a:schemeClr val="tx1"/>
                  </a:solidFill>
                </a:rPr>
                <a:t>DQ: How can we expand the element of authenticity in our project design?</a:t>
              </a:r>
              <a:endParaRPr lang="en-US" sz="1600" kern="1200" baseline="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Group 10"/>
          <p:cNvGrpSpPr/>
          <p:nvPr/>
        </p:nvGrpSpPr>
        <p:grpSpPr>
          <a:xfrm>
            <a:off x="762000" y="685800"/>
            <a:ext cx="8382000" cy="457200"/>
            <a:chOff x="-36086" y="0"/>
            <a:chExt cx="8703560" cy="708480"/>
          </a:xfrm>
        </p:grpSpPr>
        <p:sp>
          <p:nvSpPr>
            <p:cNvPr id="12" name="Rounded Rectangle 11"/>
            <p:cNvSpPr/>
            <p:nvPr/>
          </p:nvSpPr>
          <p:spPr>
            <a:xfrm>
              <a:off x="-36086" y="0"/>
              <a:ext cx="8659021" cy="70848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en-US" sz="1600" u="sng" dirty="0" smtClean="0">
                  <a:solidFill>
                    <a:schemeClr val="tx1"/>
                  </a:solidFill>
                </a:rPr>
                <a:t>Tech Products</a:t>
              </a:r>
              <a:r>
                <a:rPr lang="en-US" sz="1600" dirty="0" smtClean="0">
                  <a:solidFill>
                    <a:schemeClr val="tx1"/>
                  </a:solidFill>
                </a:rPr>
                <a:t>: Who could become an authentic audience for these culminating products?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3" name="Rounded Rectangle 4"/>
            <p:cNvSpPr/>
            <p:nvPr/>
          </p:nvSpPr>
          <p:spPr>
            <a:xfrm>
              <a:off x="2293074" y="34586"/>
              <a:ext cx="6374400" cy="6393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33871" tIns="0" rIns="233871" bIns="0" numCol="1" spcCol="1270" anchor="ctr" anchorCtr="0">
              <a:noAutofit/>
            </a:bodyPr>
            <a:lstStyle/>
            <a:p>
              <a:pPr lvl="0"/>
              <a:endParaRPr lang="en-US" sz="1200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/>
        </p:nvGraphicFramePr>
        <p:xfrm>
          <a:off x="152400" y="1219200"/>
          <a:ext cx="8839200" cy="54864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" name="Group 7"/>
          <p:cNvGrpSpPr/>
          <p:nvPr/>
        </p:nvGrpSpPr>
        <p:grpSpPr>
          <a:xfrm>
            <a:off x="152400" y="152400"/>
            <a:ext cx="7010400" cy="457200"/>
            <a:chOff x="2514619" y="0"/>
            <a:chExt cx="6942006" cy="708480"/>
          </a:xfrm>
        </p:grpSpPr>
        <p:sp>
          <p:nvSpPr>
            <p:cNvPr id="9" name="Rounded Rectangle 8"/>
            <p:cNvSpPr/>
            <p:nvPr/>
          </p:nvSpPr>
          <p:spPr>
            <a:xfrm>
              <a:off x="2514619" y="0"/>
              <a:ext cx="6564723" cy="70848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ounded Rectangle 4"/>
            <p:cNvSpPr/>
            <p:nvPr/>
          </p:nvSpPr>
          <p:spPr>
            <a:xfrm>
              <a:off x="2549204" y="34586"/>
              <a:ext cx="6907421" cy="6393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33871" tIns="0" rIns="233871" bIns="0" numCol="1" spcCol="1270" anchor="ctr" anchorCtr="0">
              <a:noAutofit/>
            </a:bodyPr>
            <a:lstStyle/>
            <a:p>
              <a:pPr lvl="0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baseline="0" dirty="0" smtClean="0">
                  <a:solidFill>
                    <a:schemeClr val="tx1"/>
                  </a:solidFill>
                </a:rPr>
                <a:t>DQ: How can we expand the element of authenticity in our project design?</a:t>
              </a:r>
              <a:endParaRPr lang="en-US" sz="1600" kern="1200" baseline="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Group 10"/>
          <p:cNvGrpSpPr/>
          <p:nvPr/>
        </p:nvGrpSpPr>
        <p:grpSpPr>
          <a:xfrm>
            <a:off x="762000" y="685800"/>
            <a:ext cx="8382000" cy="457200"/>
            <a:chOff x="-36086" y="0"/>
            <a:chExt cx="8703560" cy="708480"/>
          </a:xfrm>
        </p:grpSpPr>
        <p:sp>
          <p:nvSpPr>
            <p:cNvPr id="12" name="Rounded Rectangle 11"/>
            <p:cNvSpPr/>
            <p:nvPr/>
          </p:nvSpPr>
          <p:spPr>
            <a:xfrm>
              <a:off x="-36086" y="0"/>
              <a:ext cx="8659021" cy="70848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en-US" sz="1600" u="sng" dirty="0" smtClean="0">
                  <a:solidFill>
                    <a:schemeClr val="tx1"/>
                  </a:solidFill>
                </a:rPr>
                <a:t>Media Products</a:t>
              </a:r>
              <a:r>
                <a:rPr lang="en-US" sz="1600" dirty="0" smtClean="0">
                  <a:solidFill>
                    <a:schemeClr val="tx1"/>
                  </a:solidFill>
                </a:rPr>
                <a:t>: Who could become an authentic audience for these culminating products?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3" name="Rounded Rectangle 4"/>
            <p:cNvSpPr/>
            <p:nvPr/>
          </p:nvSpPr>
          <p:spPr>
            <a:xfrm>
              <a:off x="2293074" y="34586"/>
              <a:ext cx="6374400" cy="6393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33871" tIns="0" rIns="233871" bIns="0" numCol="1" spcCol="1270" anchor="ctr" anchorCtr="0">
              <a:noAutofit/>
            </a:bodyPr>
            <a:lstStyle/>
            <a:p>
              <a:pPr lvl="0"/>
              <a:endParaRPr lang="en-US" sz="1200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336</Words>
  <Application>Microsoft Macintosh PowerPoint</Application>
  <PresentationFormat>On-screen Show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Charity1</dc:creator>
  <cp:lastModifiedBy>NYCDOE</cp:lastModifiedBy>
  <cp:revision>2</cp:revision>
  <dcterms:created xsi:type="dcterms:W3CDTF">2011-03-07T16:04:21Z</dcterms:created>
  <dcterms:modified xsi:type="dcterms:W3CDTF">2011-03-07T16:04:57Z</dcterms:modified>
</cp:coreProperties>
</file>